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4" r:id="rId3"/>
    <p:sldId id="257" r:id="rId4"/>
    <p:sldId id="259" r:id="rId5"/>
    <p:sldId id="260" r:id="rId6"/>
    <p:sldId id="261" r:id="rId7"/>
    <p:sldId id="323" r:id="rId8"/>
    <p:sldId id="263" r:id="rId9"/>
    <p:sldId id="264" r:id="rId10"/>
    <p:sldId id="266" r:id="rId11"/>
    <p:sldId id="267" r:id="rId12"/>
    <p:sldId id="265" r:id="rId13"/>
    <p:sldId id="268" r:id="rId14"/>
    <p:sldId id="322" r:id="rId15"/>
    <p:sldId id="270" r:id="rId16"/>
    <p:sldId id="271" r:id="rId17"/>
    <p:sldId id="272" r:id="rId18"/>
    <p:sldId id="273" r:id="rId19"/>
    <p:sldId id="321" r:id="rId20"/>
    <p:sldId id="275" r:id="rId21"/>
    <p:sldId id="276" r:id="rId22"/>
    <p:sldId id="277" r:id="rId23"/>
    <p:sldId id="278" r:id="rId24"/>
    <p:sldId id="279" r:id="rId25"/>
    <p:sldId id="319" r:id="rId26"/>
    <p:sldId id="281" r:id="rId27"/>
    <p:sldId id="282" r:id="rId28"/>
    <p:sldId id="283" r:id="rId29"/>
    <p:sldId id="284" r:id="rId30"/>
    <p:sldId id="320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0" r:id="rId40"/>
    <p:sldId id="295" r:id="rId41"/>
    <p:sldId id="315" r:id="rId42"/>
    <p:sldId id="297" r:id="rId43"/>
    <p:sldId id="298" r:id="rId44"/>
    <p:sldId id="299" r:id="rId45"/>
    <p:sldId id="300" r:id="rId46"/>
    <p:sldId id="316" r:id="rId47"/>
    <p:sldId id="302" r:id="rId48"/>
    <p:sldId id="303" r:id="rId49"/>
    <p:sldId id="305" r:id="rId50"/>
    <p:sldId id="317" r:id="rId51"/>
    <p:sldId id="307" r:id="rId52"/>
    <p:sldId id="308" r:id="rId53"/>
    <p:sldId id="325" r:id="rId54"/>
    <p:sldId id="326" r:id="rId55"/>
    <p:sldId id="304" r:id="rId56"/>
    <p:sldId id="309" r:id="rId57"/>
    <p:sldId id="318" r:id="rId58"/>
    <p:sldId id="311" r:id="rId59"/>
    <p:sldId id="312" r:id="rId60"/>
    <p:sldId id="314" r:id="rId61"/>
    <p:sldId id="31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4:51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24575,'35'0'0,"31"0"0,-45 0 0,21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1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24575,'0'17'0,"0"5"0,0-5 0,0 0 0,0-1 0,0-6 0,0 0 0,0 0 0,0 1 0,0-1 0,0 0 0,0-4 0,0-2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21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24575,'0'23'0,"0"6"0,0-5 0,0 5 0,0-6 0,0 0 0,0-6 0,0-1 0,0-6 0,0 0 0,0-4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23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24575,'0'22'0,"0"3"0,0 12 0,0 0 0,5-6 0,-4-2 0,4-12 0,-1-1 0,-2-6 0,2 1 0,-4-1 0,0-4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26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24575,'0'23'0,"0"2"0,0 12 0,0 0 0,0 0 0,0-6 0,0-2 0,0-12 0,0-1 0,0-6 0,0 1 0,0-1 0,0-5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28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24575,'0'10'0,"0"0"0,0 0 0,0 1 0,0-1 0,0 0 0,0 0 0,0 0 0,0 1 0,-5-1 0,4 0 0,-4 0 0,5-4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40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24575,'0'10'0,"0"0"0,0 0 0,0 1 0,0-1 0,0 0 0,0 0 0,0 1 0,0-1 0,0 0 0,0 0 0,0 1 0,0-1 0,0 0 0,0 0 0,0 0 0,0 6 0,0-4 0,0 4 0,0-6 0,0 0 0,0-4 0,0-2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8:06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24575,'10'0'0,"0"4"0,1-3 0,-1 8 0,0-7 0,0 7 0,-4-4 0,-1 6 0,-1-6 0,-3 4 0,4-3 0,-5 4 0,-5 1 0,-1-6 0,-4 0 0,0-5 0,-1 4 0,1-3 0,4-1 0,6-1 0,6-3 0,4 4 0,0 0 0,0 0 0,1 0 0,-1 0 0,0 0 0,0 0 0,1 0 0,-1 0 0,0 0 0,-4 4 0,-6-3 0,-6 4 0,-5-5 0,1 0 0,-6 0 0,4 0 0,-3 0 0,4 0 0,1 0 0,-1 0 0,6-5 0,0-1 0,5-4 0,0 0 0,5 4 0,0 1 0,5 5 0,1 0 0,-1-10 0,1 8 0,-1-9 0,1 11 0,-1 0 0,0 0 0,0 0 0,1 0 0,-6 5 0,0 1 0,-10-1 0,-6 0 0,-1-5 0,-4 0 0,6 0 0,-1 0 0,1 0 0,0 0 0,-1 0 0,6-5 0,0 0 0,5-6 0,0 1 0,4-1 0,2 6 0,4 0 0,1 5 0,-1 0 0,0 0 0,0 0 0,-4 5 0,-6-4 0,-6 3 0,-4-4 0,-1 5 0,1-4 0,0 3 0,-1-4 0,1 0 0,-1 0 0,1 0 0,9 0 0,11 0 0,3 0 0,6 0 0,-9 0 0,0 0 0,-4 5 0,3 1 0,-8 4 0,4-4 0,-5-2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0:08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0 24575,'10'0'0,"0"5"0,1 0 0,-1 6 0,0-1 0,0 0 0,1 6 0,-1-5 0,1 5 0,-1-10 0,-4 3 0,-6-8 0,-6-1 0,-10-11 0,-1-1 0,0-4 0,-5 4 0,11 2 0,-5-1 0,5 5 0,6-3 0,-5 8 0,5-4 0,-6 5 0,1 0 0,-1 0 0,1 5 0,0 0 0,-1 6 0,1-6 0,-1 4 0,6-3 0,-5 0 0,9 3 0,-3-4 0,4 6 0,5 4 0,1 3 0,10 4 0,-4-5 0,10 5 0,-11-11 0,5 5 0,-6-6 0,0 0 0,1-4 0,-1-1 0,-4-10 0,-6 4 0,-6-8 0,-5 7 0,6-7 0,-5 8 0,9-8 0,-8 8 0,8-9 0,-4 5 0,5-6 0,0 1 0,0-1 0,5 1 0,-4 0 0,8 4 0,-3-3 0,4 8 0,-4-9 0,3 9 0,-4-3 0,6 4 0,-1 0 0,0 0 0,0 0 0,1 0 0,-6 4 0,0 2 0,-5 4 0,0 0 0,0 0 0,0-4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1:12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 24575,'-10'11'0,"-1"-6"0,5 4 0,2-12 0,4 2 0,4-10 0,2 6 0,4 0 0,1 5 0,-1 0 0,0 0 0,0 0 0,0 0 0,-8 0 0,-8 0 0,3 0 0,9 0 0,6 0 0,3 5 0,-10 0 0,-5 5 0,0 1 0,0-1 0,0-9 0,4 2 0,2-7 0,4 4 0,0 0 0,1 0 0,-1 0 0,0 0 0,0 0 0,1 0 0,-10 0 0,-7 0 0,-6 0 0,2 0 0,5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2:07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65 24575,'5'6'0,"1"3"0,-1-4 0,4 1 0,-7 3 0,2-3 0,-4 4 0,0 0 0,0 1 0,0-1 0,-4-4 0,-2-2 0,0 1 0,-3-4 0,3 3 0,-4-4 0,-1 0 0,-5 0 0,5 0 0,-5 0 0,0 0 0,4-4 0,1-2 0,6-4 0,5-1 0,0 1 0,0-1 0,0 1 0,0 0 0,0-1 0,0 1 0,0-1 0,0 1 0,5 0 0,0 4 0,6-3 0,-1 3 0,0 0 0,6-4 0,1 9 0,6-4 0,-1 5 0,-5 0 0,5 0 0,-11 0 0,5 0 0,-6 0 0,0 0 0,1 0 0,-6 5 0,0 0 0,-5 6 0,0-1 0,0 0 0,0 0 0,0 0 0,0 1 0,0-1 0,0 0 0,-5-4 0,-1 3 0,-4-8 0,0 4 0,-1-5 0,1 0 0,4 4 0,-3-3 0,3 4 0,-4-5 0,-1 0 0,6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4:5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24575,'10'0'0,"0"0"0,0 0 0,1 0 0,-1 0 0,0 0 0,0 0 0,0 0 0,1 0 0,-6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2:53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60 24575,'0'-11'0,"5"6"0,0 0 0,6 5 0,-6 5 0,0 0 0,-5 11 0,0-4 0,0 3 0,0-4 0,0-1 0,0 0 0,0 0 0,4-4 0,2-1 0,4-5 0,-9 0 0,-6 4 0,-7-3 0,-3 4 0,5-5 0,-1 0 0,1 0 0,-1 0 0,1 0 0,4-5 0,6 4 0,6-4 0,4 5 0,-4-10 0,-2 3 0,-4-9 0,0 0 0,0-1 0,-4 0 0,3-5 0,-4 11 0,0-5 0,4 10 0,-3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3:36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60 24575,'0'-11'0,"5"6"0,0 0 0,6 5 0,-6 5 0,0 0 0,-5 11 0,0-4 0,0 3 0,0-4 0,0-1 0,0 0 0,0 0 0,4-4 0,2-1 0,4-5 0,-9 0 0,-6 4 0,-7-3 0,-3 4 0,5-5 0,-1 0 0,1 0 0,-1 0 0,1 0 0,4-5 0,6 4 0,6-4 0,4 5 0,-4-10 0,-2 3 0,-4-9 0,0 0 0,0-1 0,-4 0 0,3-5 0,-4 11 0,0-5 0,4 10 0,-3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4:07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60 24575,'0'-11'0,"5"6"0,0 0 0,6 5 0,-6 5 0,0 0 0,-5 11 0,0-4 0,0 3 0,0-4 0,0-1 0,0 0 0,0 0 0,4-4 0,2-1 0,4-5 0,-9 0 0,-6 4 0,-7-3 0,-3 4 0,5-5 0,-1 0 0,1 0 0,-1 0 0,1 0 0,4-5 0,6 4 0,6-4 0,4 5 0,-4-10 0,-2 3 0,-4-9 0,0 0 0,0-1 0,-4 0 0,3-5 0,-4 11 0,0-5 0,4 10 0,-3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6:38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24575,'0'54'0,"0"-8"0,0 7 0,0-14 0,0 5 0,0 1 0,0 10 0,0-6 0,0 4 0,0-16 0,0-6 0,0 5 0,0-12 0,0 5 0,0-6 0,0-6 0,0 4 0,0-9 0,0 9 0,0-9 0,0 3 0,0-4 0,0-1 0,0 0 0,0 0 0,0 0 0,0 1 0,0-1 0,5 0 0,-4 0 0,4 1 0,-5-1 0,4 0 0,-3 0 0,4 1 0,-5 4 0,4-3 0,-2 4 0,2-6 0,-4 0 0,5 0 0,-4 6 0,8-4 0,-8 9 0,4-9 0,0 9 0,-4-10 0,9 11 0,-4-11 0,5 15 0,-5-13 0,4 13 0,-4-9 0,0 5 0,4-4 0,-9 9 0,8-14 0,-8 15 0,8-16 0,-7 4 0,7-6 0,-8 0 0,8 0 0,-8 0 0,8 1 0,-8-1 0,8 0 0,-8 0 0,4 1 0,0-1 0,-4 0 0,8 0 0,-8 1 0,3-1 0,1 0 0,1 10 0,4-1 0,1 2 0,-5 1 0,3-5 0,-2 5 0,4 1 0,-5 0 0,4-6 0,-9 4 0,9-4 0,-5 0 0,2 4 0,2-9 0,-8 4 0,8 0 0,-7-5 0,7 5 0,-8-6 0,9 0 0,-9 1 0,3 4 0,1-3 0,-4 4 0,8-1 0,-7-3 0,13 19 0,-8-11 0,10 13 0,-5-4 0,-1-5 0,1 5 0,0 0 0,-1-4 0,1 4 0,0 0 0,-1-5 0,1 5 0,-1-6 0,0-1 0,0-5 0,0 5 0,-5-5 0,4 0 0,-4 4 0,5-4 0,-5 0 0,4 5 0,-3-5 0,-1 0 0,8 9 0,-6-8 0,3 4 0,-2-7 0,-3-4 0,0-1 0,3 6 0,-8-5 0,9 5 0,-9-6 0,8 0 0,-8 1 0,9 4 0,-4-3 0,4 4 0,-4-6 0,3 0 0,-3 1 0,5 4 0,-1-3 0,-4 4 0,5 13 0,-4-2 0,0 12 0,4-4 0,-4-4 0,5 10 0,-5-10 0,3 2 0,-9-10 0,9-6 0,-5-1 0,1-1 0,3-3 0,-8 4 0,8-6 0,-8 6 0,9-5 0,-9 5 0,8-6 0,-8 1 0,3-1 0,1 0 0,-4 0 0,8 0 0,-8 1 0,4-1 0,-1 0 0,-2 0 0,7 1 0,-4-1 0,1 0 0,3-4 0,-3 3 0,5 2 0,-1 1 0,1 9 0,-1-9 0,2 9 0,-2-10 0,1 11 0,0-11 0,0 11 0,-1-11 0,1 5 0,-1-6 0,0 0 0,1 1 0,-1-1 0,0 0 0,0-4 0,-4 3 0,3-8 0,-8 8 0,8-3 0,-3-1 0,4 4 0,0-3 0,1 0 0,-1 3 0,0-3 0,0 4 0,1 0 0,-1-4 0,0 3 0,-4-3 0,3-1 0,-4 4 0,6-3 0,-1 4 0,0 0 0,0 1 0,1-1 0,-1 6 0,1-5 0,-1 5 0,1-6 0,-1 1 0,0-1 0,0 0 0,-4 0 0,-1 0 0,-1-4 0,2 3 0,4-3 0,0 4 0,0-4 0,-4 3 0,3-3 0,-8 4 0,8-4 0,-7 3 0,2-4 0,1 1 0,-4 3 0,8-3 0,-8 4 0,8-4 0,-3 3 0,0-4 0,3 6 0,-4-6 0,1 4 0,3-7 0,-8 2 0,4-4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27:00.8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3848 24575,'4'10'0,"-3"0"0,8 1 0,-3-1 0,0 0 0,3 0 0,-8 0 0,8 1 0,-3-1 0,0 0 0,3 0 0,-4 1 0,1-1 0,3 0 0,-3 0 0,-1 1 0,5-1 0,-9 0 0,8 0 0,-8 0 0,8 1 0,-8-1 0,8 0 0,-8 0 0,9-4 0,-9 3 0,8-3 0,-4 4 0,1 0 0,4 6 0,-4 1 0,5 6 0,1-1 0,-2-4 0,-3 3 0,2-10 0,-3 11 0,0-11 0,3 5 0,-8-6 0,9 6 0,-4-4 0,0 3 0,3-4 0,-8-1 0,8 0 0,-8 0 0,4 1 0,-1-6 0,-2 4 0,2-3 0,1 0 0,0 3 0,1-4 0,3 6 0,-3-1 0,4 0 0,-4 0 0,3 6 0,-2 1 0,3 0 0,1-1 0,0 0 0,-1-5 0,1 5 0,-1-6 0,1 6 0,-1-4 0,-4 4 0,4-6 0,-5 0 0,1 0 0,3 0 0,-8 1 0,8-6 0,-3 0 0,0-1 0,-2 2 0,1 0 0,0 3 0,1-3 0,3 4 0,-3 6 0,5-5 0,0 10 0,-1-9 0,1 9 0,0-9 0,0 4 0,-1-1 0,1-3 0,-1 4 0,1-6 0,-1 0 0,0 6 0,1-4 0,0 3 0,-1-4 0,0-1 0,0 0 0,-4 0 0,3 6 0,-3-4 0,5 3 0,-5-4 0,3-1 0,-4 0 0,6-4 0,-6 3 0,4-3 0,-3 4 0,0 0 0,3 0 0,-3 0 0,4 1 0,0-1 0,0 0 0,1 0 0,-1 6 0,1-4 0,-1 3 0,1-4 0,-6-1 0,4 0 0,-8 0 0,9-4 0,-9 3 0,3-3 0,1 0 0,-4 3 0,3-4 0,1 6 0,1-1 0,4 0 0,0 0 0,1 6 0,-1-4 0,1 9 0,0-4 0,0 0 0,0-1 0,-1-6 0,-4 0 0,3 1 0,-8-1 0,4 0 0,-1-4 0,-3 3 0,8-8 0,-8 8 0,9-3 0,-5 4 0,6 6 0,-1-5 0,1 11 0,0-5 0,1 5 0,3 20 0,-3-20 0,-2 13 0,-5-25 0,-1 0 0,-3 1 0,4-1 0,-1 0 0,-2 0 0,7 1 0,-8-1 0,3 0 0,1 0 0,-4 0 0,4 1 0,0 4 0,-4-3 0,4 4 0,-1-6 0,-2 0 0,2 1 0,1-6 0,0 4 0,1-3 0,3 4 0,-3 0 0,5 6 0,-6-4 0,5 4 0,-4-6 0,-1 0 0,4 0 0,-7 0 0,2 1 0,1-1 0,-4 0 0,3 0 0,1 1 0,1-1 0,4 0 0,0 0 0,0 1 0,0-1 0,-4 0 0,3-4 0,-3 3 0,4-8 0,-4 8 0,3-3 0,-3 4 0,9 1 0,-3-1 0,9 1 0,-4 0 0,1 5 0,-2-4 0,0 5 0,-4-7 0,3 1 0,-4-1 0,-1 0 0,0-4 0,0-2 0,6 2 0,-4-1 0,9 12 0,-4-5 0,6 4 0,-6-5 0,4 0 0,-9-1 0,9 2 0,-9-2 0,3 1 0,-4-1 0,-1 0 0,0-4 0,0 3 0,0-3 0,1-1 0,-1 4 0,0-8 0,0 9 0,1-5 0,-1 1 0,0 3 0,0-8 0,-4 8 0,3-8 0,-3 4 0,10-5 0,1 5 0,5 1 0,1 6 0,0-1 0,-1 0 0,1 1 0,-1-6 0,-4-1 0,-3-1 0,-4-2 0,-1 7 0,0-8 0,0 3 0,0-4 0,1 0 0,-1 5 0,0-4 0,0 4 0,1-5 0,-6 4 0,10-3 0,-2 14 0,9-8 0,1 10 0,-1-6 0,1 0 0,-6 0 0,-1 0 0,-6-1 0,0 0 0,1-4 0,-1-1 0,-4-1 0,3-3 0,-4 4 0,6-5 0,-1 0 0,0 0 0,0 0 0,0 0 0,1 0 0,-1 4 0,0-2 0,0 2 0,1-4 0,-1 0 0,0 0 0,-4 5 0,3-4 0,-3 3 0,4 1 0,0-4 0,0 4 0,6-5 0,-4 4 0,3-3 0,-4 4 0,-1-5 0,0 0 0,0 4 0,1-3 0,-1 4 0,0-5 0,0 0 0,0 0 0,1 0 0,-1 0 0,0 0 0,0 0 0,1 0 0,-1 0 0,0 0 0,0 0 0,6 0 0,-4 0 0,3 0 0,-4 0 0,-1 0 0,0 0 0,0 0 0,1 0 0,-1 0 0,0 0 0,0 0 0,0-5 0,1 4 0,-1-3 0,0-1 0,0 4 0,1-4 0,-1 5 0,0 0 0,6 0 0,-5 0 0,11 0 0,-11 0 0,11 0 0,-10-10 0,9 8 0,-9-9 0,4 11 0,0-5 0,-5 4 0,5-4 0,-6 0 0,0 0 0,1-1 0,-1 1 0,6 0 0,-5 4 0,5-4 0,-6 0 0,0 4 0,1-8 0,-1 8 0,0-4 0,0 0 0,1 4 0,-1-3 0,0-1 0,0 4 0,-4-8 0,3 7 0,-3-2 0,4-1 0,0 4 0,0-8 0,1 3 0,-1 0 0,0-3 0,0 3 0,1-4 0,-1 4 0,0-3 0,0 3 0,1-4 0,-1 4 0,0-3 0,0 3 0,0 0 0,1-3 0,-1 8 0,0-4 0,-4 1 0,3 2 0,-8-7 0,8 8 0,-3-8 0,4 8 0,0-9 0,1 5 0,-1-6 0,6 0 0,-5 5 0,5-3 0,-6 8 0,0-9 0,1 9 0,-1-3 0,-4-1 0,3 4 0,-4-8 0,6 3 0,-1-5 0,0 1 0,0 4 0,0-3 0,1 8 0,-1-8 0,-4 3 0,3 0 0,-4-3 0,6-2 0,-1-1 0,2-10 0,4 10 0,-4-4 0,3 5 0,-4 1 0,-1 4 0,0-3 0,0 8 0,1-9 0,-1 9 0,0-8 0,0 3 0,6-10 0,1 4 0,0-4 0,4 10 0,-9-3 0,4 3 0,-6 0 0,0-3 0,1 8 0,-1-8 0,0 3 0,0 0 0,0-3 0,1 3 0,-1-4 0,0 4 0,0-3 0,1 7 0,-1-7 0,0 8 0,0-4 0,1-5 0,-1 8 0,1-13 0,-1 9 0,1-4 0,-1 4 0,0 1 0,0 1 0,-4-2 0,3 0 0,-3-3 0,4 3 0,0-4 0,1-6 0,-1 4 0,1-4 0,-1 11 0,0-5 0,1 9 0,-6-8 0,4 8 0,-2-14 0,3 13 0,-4-13 0,3 9 0,-8-4 0,8-1 0,-3 1 0,5-6 0,-1 9 0,1-8 0,-1 9 0,-4-4 0,3 0 0,-8-1 0,8 5 0,-8-3 0,8 8 0,-2-14 0,3 8 0,1-9 0,-6 6 0,4 4 0,-3-3 0,0 3 0,3 0 0,-8-3 0,8 3 0,-3-4 0,4-1 0,1-4 0,-5 3 0,3 1 0,-3 1 0,-1 5 0,5-6 0,-4-11 0,5 8 0,0-14 0,0 17 0,-5-11 0,3 11 0,-3-5 0,-1 5 0,5-5 0,-4-1 0,6-6 0,-2 6 0,-3-4 0,2 9 0,-8-4 0,8 6 0,-8-1 0,4 1 0,-1 4 0,-3-9 0,9 3 0,-4-6 0,5-3 0,-1 9 0,-4-9 0,3 9 0,-3-4 0,5-6 0,0 3 0,-4-10 0,3 11 0,-9-3 0,8 9 0,-8-4 0,8 6 0,-8-1 0,8 1 0,-3-6 0,5-1 0,1-6 0,-6 6 0,4-5 0,-4 11 0,0-5 0,3 5 0,-8-5 0,8 5 0,-3-11 0,5 10 0,-1-3 0,-4 4 0,3 1 0,-8-1 0,8 1 0,-3 0 0,4-1 0,1 1 0,-1-1 0,-4-4 0,3 7 0,-4-6 0,6 8 0,-6-4 0,4-1 0,-3 1 0,4-1 0,1 1 0,-1 0 0,-5-1 0,5 5 0,-9-3 0,8 8 0,-8-8 0,8-2 0,-3 3 0,5-12 0,0 18 0,0-13 0,-1 9 0,-5-4 0,5 4 0,-4-9 0,4 8 0,1-9 0,-6 6 0,5-1 0,-5 1 0,1 0 0,3 4 0,-8-3 0,8 7 0,-8-12 0,8 7 0,-3-5 0,0 3 0,3 3 0,-3-4 0,4-1 0,0 1 0,0 0 0,-4-1 0,3 6 0,-3-5 0,-1 5 0,5-1 0,-5-3 0,5 3 0,1-5 0,-1 1 0,0 0 0,0-1 0,-4 1 0,3 4 0,-3-3 0,0 3 0,3 0 0,-3-8 0,4 6 0,-4-8 0,3 6 0,-3 0 0,0-1 0,3 6 0,-8-5 0,4 5 0,-1-1 0,2-3 0,4 3 0,0-5 0,1 1 0,-1 0 0,0-1 0,-4 1 0,3 4 0,-8-3 0,8 8 0,-8-9 0,9-1 0,-4-1 0,4-3 0,0 9 0,-4-3 0,3 3 0,-3-5 0,0 1 0,3 0 0,-3-6 0,5-2 0,0-4 0,0 4 0,0-3 0,-1 9 0,-3-4 0,2 6 0,-8-6 0,3 4 0,1-9 0,2 4 0,4-6 0,0 5 0,-5 3 0,3 4 0,-8 1 0,9-6 0,-4 4 0,5-9 0,-5 9 0,3-4 0,-3 0 0,0 4 0,4 1 0,-9 2 0,3 3 0,1-4 0,1-6 0,0 4 0,4-4 0,-9 6 0,8-1 0,-8 1 0,3 0 0,1-1 0,1-5 0,0-1 0,4 0 0,-9 1 0,8 5 0,-8 1 0,8 0 0,-8-1 0,4 1 0,-1 4 0,-3-3 0,9-2 0,-9-7 0,9-4 0,-4 4 0,0-3 0,3 9 0,-8-4 0,9 0 0,-4-1 0,1-6 0,2 6 0,-8 1 0,8 6 0,-7-1 0,2 1 0,-4 0 0,5 4 0,-4-9 0,3 8 0,1-9 0,-4 0 0,8 4 0,-8-4 0,4 6 0,-1 4 0,-3-3 0,4 3 0,-5-4 0,5-6 0,1-1 0,1-6 0,2 6 0,-8-5 0,8 10 0,-7-3 0,7 4 0,-8 1 0,9-13 0,-9 10 0,10-15 0,-10 11 0,9 0 0,-3-19 0,-1 15 0,5-15 0,-4 6 0,5-1 0,0-6 0,-5 6 0,4-5 0,-4 6 0,5-1 0,-6 1 0,4 8 0,-8-1 0,3 6 0,-1 1 0,-3 5 0,4 1 0,0 4 0,-4-3 0,3 3 0,1-10 0,-3-1 0,8-6 0,-5 6 0,2-5 0,-3 11 0,1-5 0,-4 5 0,3 1 0,1 4 0,1-8 0,0 1 0,4-10 0,-4 0 0,0 6 0,5-4 0,-10 9 0,8-4 0,-7 6 0,7-1 0,-8 1 0,3-13 0,1 4 0,2-10 0,4 0 0,-4 10 0,3-9 0,-8 16 0,3-3 0,-1 4 0,-3 1 0,8-1 0,-7-5 0,7-1 0,-3-6 0,1 1 0,2 4 0,-3 2 0,0 6 0,-2 0 0,1 4 0,-4-3 0,8-3 0,-7-5 0,8-6 0,-4 1 0,5 4 0,0-3 0,-1 9 0,1-4 0,-5 6 0,-2-1 0,1 6 0,1-10 0,5 2 0,0-4 0,-5-4 0,4 3 0,-5 1 0,1 1 0,4 6 0,-5-1 0,1 1 0,3 0 0,-2-13 0,4-2 0,1-6 0,1-12 0,4 10 0,-2-12 0,3 8 0,-1-1 0,-3 7 0,3 2 0,-6 12 0,-5 1 0,3 6 0,-8-1 0,8 1 0,-2-13 0,4 5 0,1-12 0,-1 7 0,-5 6 0,4-4 0,-8 9 0,7-4 0,-8 6 0,9 4 0,-9-3 0,3 3 0,1-10 0,2-1 0,3-1 0,1 3 0,0-1 0,-1 4 0,1 1 0,-5 1 0,-2 5 0,1-1 0,1-9 0,5-4 0,1-5 0,-1-6 0,1 8 0,-1-1 0,-5 5 0,4 3 0,-9 4 0,8 5 0,-8-3 0,4-2 0,-1-1 0,3-9 0,3 3 0,1 1 0,0 1 0,-5 6 0,3 4 0,-8-3 0,3 3 0,-4-10 0,0 4 0,0-9 0,5 4 0,1-1 0,0-3 0,3 9 0,-7-4 0,2 6 0,-4 4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46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24575,'0'16'0,"0"1"0,0 12 0,0-4 0,0 10 0,0-11 0,5 6 0,-3-8 0,8 1 0,-9-6 0,4 4 0,0-4 0,-4 6 0,4 0 0,-5 6 0,0-5 0,0 5 0,5-6 0,-3-1 0,3 1 0,-5 0 0,5-1 0,-4 7 0,4-10 0,0 9 0,-4-11 0,4 6 0,-5-6 0,0-1 0,5-6 0,-4 0 0,4 0 0,-5 0 0,0 1 0,0-1 0,0 0 0,4 0 0,-3 1 0,4-1 0,-1 0 0,-3 12 0,9-3 0,-9 10 0,9-6 0,-8-1 0,8 8 0,-8-6 0,8 5 0,-9-6 0,4-6 0,0 4 0,-3-4 0,3 0 0,0 4 0,-4-9 0,4 9 0,0-4 0,-4 0 0,4 5 0,-5-11 0,5 11 0,-3-11 0,3 5 0,-5 0 0,0-5 0,0 5 0,4-6 0,-3 1 0,4 4 0,-5-3 0,0 4 0,4-6 0,-2 0 0,2 6 0,1-5 0,-4 5 0,3 0 0,1-4 0,-4 3 0,4 1 0,-1-4 0,-3 9 0,9-4 0,-9 6 0,9-6 0,-9 4 0,3-9 0,1 9 0,-3-9 0,3 3 0,0 1 0,-4-4 0,9 8 0,-9-3 0,8-1 0,-8 5 0,8-9 0,-8 9 0,8-9 0,-8 3 0,4 1 0,-1-4 0,-2 4 0,7-1 0,-8-3 0,4 4 0,-5-6 0,5 0 0,-4 0 0,4 1 0,-1-1 0,-3 0 0,4 0 0,-1 0 0,-2 1 0,2-1 0,1 0 0,-4 0 0,8 5 0,-8-3 0,4 2 0,-1-3 0,-3-1 0,4 0 0,-5 0 0,4 0 0,-2 1 0,2-1 0,-4 0 0,0 0 0,5 1 0,-4-1 0,3 0 0,-4 0 0,0 6 0,0-4 0,5 3 0,-4 1 0,4-4 0,-1 4 0,-3-6 0,4 6 0,-1-5 0,-3 10 0,9 1 0,-9-4 0,9 8 0,-8-14 0,8 9 0,-9-9 0,4 3 0,0 1 0,-4-4 0,9 9 0,-8-9 0,3 9 0,0-4 0,0 0 0,2 4 0,2-4 0,-8 1 0,10 3 0,-5-4 0,0 0 0,4 4 0,-9-4 0,9 6 0,-8 0 0,8-1 0,-9 1 0,9 10 0,-9-8 0,9 2 0,-9-6 0,4-4 0,-1 0 0,-3 5 0,9-5 0,-9 6 0,9-1 0,-9 1 0,10-1 0,-5 1 0,5 0 0,-5 6 0,4-5 0,-4 0 0,5-3 0,0-4 0,1 6 0,-6-1 0,3-5 0,-2 5 0,3-11 0,6 15 0,-5-13 0,0 7 0,-2-10 0,-3 1 0,4-1 0,1 6 0,-1-5 0,1 5 0,-1-6 0,0 0 0,0 1 0,1-1 0,-1 0 0,0 0 0,0 1 0,1-1 0,-6 0 0,4 0 0,-3 0 0,4-4 0,1 3 0,-1-3 0,0 0 0,0 3 0,0-4 0,1 6 0,-1-1 0,0-4 0,0 3 0,1-4 0,-1 6 0,0-1 0,0 0 0,1-4 0,-6 3 0,4-4 0,-3 6 0,4-6 0,-4 4 0,3-7 0,-8 7 0,8-8 0,-8 8 0,8-8 0,-7 4 0,2-5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3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24575,'0'23'0,"0"0"0,0-1 0,5 1 0,2 0 0,4-1 0,0-5 0,-5 5 0,3-11 0,-3 5 0,-1-6 0,5 0 0,-9 1 0,8-1 0,-4 0 0,1 0 0,3 1 0,-3-1 0,0 0 0,3 0 0,-8 1 0,8-1 0,-3 0 0,-1 0 0,4 0 0,-3 1 0,4-1 0,-4 0 0,3 0 0,-3 1 0,-1-1 0,5 0 0,-5 0 0,1 1 0,3-1 0,-3 0 0,-1 0 0,4-4 0,-3 3 0,0-3 0,3 4 0,-8 0 0,8 0 0,-3 1 0,0-1 0,3-4 0,-4 3 0,1-4 0,3 6 0,-3-1 0,4 0 0,-4 0 0,-2 1 0,1-6 0,-4 4 0,8-3 0,-3 4 0,-1 0 0,4-4 0,-7 3 0,7-8 0,-8 8 0,8-3 0,-3 4 0,4 1 0,1 4 0,-1 2 0,7 6 0,1 6 0,0-5 0,5 6 0,-11-8 0,9-4 0,-8 3 0,3-3 0,-5-1 0,0-1 0,0-1 0,-1-3 0,1 4 0,-1-6 0,1 6 0,-1-5 0,1 5 0,-1-6 0,-4 1 0,3-6 0,-4 4 0,1-3 0,3 4 0,2 6 0,1-4 0,4 9 0,-5-10 0,-1 5 0,1-6 0,-1 1 0,0-1 0,0 0 0,0 0 0,1-4 0,-6 3 0,4-3 0,-2 10 0,3-5 0,1 5 0,-1-6 0,0 0 0,0 1 0,-4-1 0,3-4 0,-3-2 0,4-4 0,0 0 0,1 0 0,-1 0 0,0 0 0,0 0 0,1 0 0,-1 0 0,-5 5 0,5-4 0,-5 3 0,5 1 0,1 1 0,-1-1 0,0 4 0,-4-3 0,3 0 0,-3 3 0,-1-4 0,4 1 0,-7 3 0,7-3 0,-4 0 0,1 3 0,3-4 0,-3 1 0,4 3 0,0-8 0,0 8 0,1-7 0,-6 7 0,4-8 0,-3 8 0,4-8 0,1 8 0,-1-8 0,0 8 0,0-8 0,1 4 0,-1-5 0,0 5 0,0-4 0,0 3 0,1-4 0,-1 0 0,0 0 0,0 0 0,1 0 0,-1 0 0,0 0 0,0 0 0,1 0 0,-1 0 0,0 0 0,0 0 0,0 0 0,6 5 0,-4-3 0,4 3 0,-6-5 0,0 0 0,0 4 0,1-3 0,-1 4 0,0-5 0,0 0 0,0 0 0,1 4 0,-1-2 0,0 2 0,0-4 0,1 5 0,-1-4 0,0 8 0,0-8 0,-4 8 0,3-8 0,-8 8 0,8-8 0,-8 9 0,9-9 0,-9 8 0,8-8 0,-8 8 0,8-8 0,-8 8 0,8-8 0,-3 4 0,0-1 0,3-2 0,-4 2 0,6-4 0,-1 0 0,0 0 0,0 0 0,1 0 0,-1 5 0,0-4 0,0 3 0,0-4 0,1 0 0,-1 0 0,0 0 0,0 0 0,1 0 0,-1 0 0,0 0 0,0 0 0,1 0 0,-1 0 0,0 0 0,0 0 0,0 0 0,1 0 0,-1 0 0,0 0 0,0 0 0,1 0 0,-1 0 0,0 0 0,0 0 0,1 0 0,-1 0 0,0-4 0,0 3 0,-4-9 0,3 9 0,-3-3 0,-1-1 0,5 4 0,-9-8 0,8 3 0,-8-5 0,8 6 0,-8-5 0,4 9 0,-5-3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8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2120 24575,'10'-10'0,"6"7"0,2-12 0,-1 9 0,-1-5 0,-6 5 0,0-3 0,0 8 0,1-4 0,-1 1 0,-5-2 0,10-5 0,-7-5 0,13 3 0,-3-3 0,-1 5 0,-2 0 0,-4 1 0,-1 4 0,0 1 0,0 1 0,1 3 0,-1-14 0,1 8 0,5-10 0,-4 1 0,9 3 0,-3-8 0,-1 9 0,-1-4 0,-6 5 0,0 1 0,1 4 0,-1 2 0,-5-1 0,0-1 0,-5-4 0,5-6 0,6-1 0,2-6 0,8 0 0,-8 0 0,3 1 0,1-1 0,-5 5 0,3 3 0,-4 9 0,-6-3 0,0-3 0,-5-5 0,5-12 0,2-2 0,6-7 0,4 8 0,-4-6 0,4 11 0,-6 2 0,0 1 0,0 15 0,-5-8 0,3 10 0,-8-6 0,3 1 0,2-13 0,1-2 0,5-6 0,0-5 0,5 6 0,-2-15 0,7 12 0,-8-10 0,3 18 0,-5-4 0,-2 12 0,1 1 0,-5 5 0,-2 1 0,1 4 0,-4-3 0,9-9 0,-3-1 0,4-10 0,1 0 0,6-2 0,-5-6 0,12-8 0,-12 12 0,12-10 0,-13 18 0,5 2 0,-6 1 0,-5 10 0,-1-3 0,0 9 0,-4-3 0,3 3 0,2-17 0,1-2 0,5-12 0,7-8 0,2-2 0,6-7 0,-6-1 0,3 9 0,-10 1 0,3 19 0,-5-1 0,-2 15 0,-3-4 0,2 10 0,-8-3 0,3 12 0,-4-6 0,0 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1:0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2756 24575,'0'-18'0,"0"2"0,0 6 0,0 0 0,4 4 0,-3-3 0,4 3 0,-1-4 0,2-6 0,5-2 0,1-11 0,5 5 0,-4-12 0,9 12 0,-3-12 0,-1 11 0,-2 2 0,-5 7 0,-1 5 0,-4 1 0,3 4 0,-8-3 0,9-2 0,-4-7 0,5-4 0,6-1 0,1-6 0,6-2 0,0 0 0,-5 1 0,-3 8 0,-5 4 0,-1 3 0,1 9 0,-6-3 0,0-3 0,-5-5 0,5-12 0,2-2 0,12-14 0,-5 6 0,10 0 0,-11 4 0,4 10 0,-6 1 0,0 8 0,-6 6 0,0 0 0,-1 4 0,-2-3 0,2-3 0,1-5 0,1-6 0,6-6 0,0-2 0,0 0 0,6-4 0,-5 10 0,4-4 0,-6 6 0,1 0 0,-2 6 0,1 6 0,-5 2 0,-2 3 0,-4-5 0,6-11 0,0 9 0,6-22 0,-1 10 0,2-12 0,-1-1 0,1 1 0,-1-1 0,0 1 0,1 0 0,-1-1 0,-5 1 0,4 0 0,-4-1 0,0 7 0,4-4 0,-4 4 0,0 0 0,4-5 0,-10 12 0,10-6 0,-10 8 0,9-1 0,-9-6 0,9 4 0,-3-4 0,-1 6 0,4 0 0,-9 6 0,9-4 0,-8 3 0,3 1 0,0-4 0,-4 9 0,9-9 0,-9 9 0,9-10 0,-8 5 0,8-6 0,-4 0 0,0 6 0,4-14 0,-9 11 0,10-13 0,-10 16 0,9-5 0,-9 5 0,4-6 0,0 0 0,-4 1 0,9-1 0,-8 0 0,3 0 0,-1 6 0,-3 1 0,4 6 0,-5-1 0,0 6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46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24575,'0'16'0,"0"1"0,0 12 0,0-4 0,0 10 0,0-11 0,5 6 0,-3-8 0,8 1 0,-9-6 0,4 4 0,0-4 0,-4 6 0,4 0 0,-5 6 0,0-5 0,0 5 0,5-6 0,-3-1 0,3 1 0,-5 0 0,5-1 0,-4 7 0,4-10 0,0 9 0,-4-11 0,4 6 0,-5-6 0,0-1 0,5-6 0,-4 0 0,4 0 0,-5 0 0,0 1 0,0-1 0,0 0 0,4 0 0,-3 1 0,4-1 0,-1 0 0,-3 12 0,9-3 0,-9 10 0,9-6 0,-8-1 0,8 8 0,-8-6 0,8 5 0,-9-6 0,4-6 0,0 4 0,-3-4 0,3 0 0,0 4 0,-4-9 0,4 9 0,0-4 0,-4 0 0,4 5 0,-5-11 0,5 11 0,-3-11 0,3 5 0,-5 0 0,0-5 0,0 5 0,4-6 0,-3 1 0,4 4 0,-5-3 0,0 4 0,4-6 0,-2 0 0,2 6 0,1-5 0,-4 5 0,3 0 0,1-4 0,-4 3 0,4 1 0,-1-4 0,-3 9 0,9-4 0,-9 6 0,9-6 0,-9 4 0,3-9 0,1 9 0,-3-9 0,3 3 0,0 1 0,-4-4 0,9 8 0,-9-3 0,8-1 0,-8 5 0,8-9 0,-8 9 0,8-9 0,-8 3 0,4 1 0,-1-4 0,-2 4 0,7-1 0,-8-3 0,4 4 0,-5-6 0,5 0 0,-4 0 0,4 1 0,-1-1 0,-3 0 0,4 0 0,-1 0 0,-2 1 0,2-1 0,1 0 0,-4 0 0,8 5 0,-8-3 0,4 2 0,-1-3 0,-3-1 0,4 0 0,-5 0 0,4 0 0,-2 1 0,2-1 0,-4 0 0,0 0 0,5 1 0,-4-1 0,3 0 0,-4 0 0,0 6 0,0-4 0,5 3 0,-4 1 0,4-4 0,-1 4 0,-3-6 0,4 6 0,-1-5 0,-3 10 0,9 1 0,-9-4 0,9 8 0,-8-14 0,8 9 0,-9-9 0,4 3 0,0 1 0,-4-4 0,9 9 0,-8-9 0,3 9 0,0-4 0,0 0 0,2 4 0,2-4 0,-8 1 0,10 3 0,-5-4 0,0 0 0,4 4 0,-9-4 0,9 6 0,-8 0 0,8-1 0,-9 1 0,9 10 0,-9-8 0,9 2 0,-9-6 0,4-4 0,-1 0 0,-3 5 0,9-5 0,-9 6 0,9-1 0,-9 1 0,10-1 0,-5 1 0,5 0 0,-5 6 0,4-5 0,-4 0 0,5-3 0,0-4 0,1 6 0,-6-1 0,3-5 0,-2 5 0,3-11 0,6 15 0,-5-13 0,0 7 0,-2-10 0,-3 1 0,4-1 0,1 6 0,-1-5 0,1 5 0,-1-6 0,0 0 0,0 1 0,1-1 0,-1 0 0,0 0 0,0 1 0,1-1 0,-6 0 0,4 0 0,-3 0 0,4-4 0,1 3 0,-1-3 0,0 0 0,0 3 0,0-4 0,1 6 0,-1-1 0,0-4 0,0 3 0,1-4 0,-1 6 0,0-1 0,0 0 0,1-4 0,-6 3 0,4-4 0,-3 6 0,4-6 0,-4 4 0,3-7 0,-8 7 0,8-8 0,-8 8 0,8-8 0,-7 4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4:56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24575,'10'0'0,"0"0"0,0 0 0,1 0 0,-1 0 0,0 0 0,0 0 0,1 0 0,-1 0 0,0 0 0,-4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3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24575,'0'23'0,"0"0"0,0-1 0,5 1 0,2 0 0,4-1 0,0-5 0,-5 5 0,3-11 0,-3 5 0,-1-6 0,5 0 0,-9 1 0,8-1 0,-4 0 0,1 0 0,3 1 0,-3-1 0,0 0 0,3 0 0,-8 1 0,8-1 0,-3 0 0,-1 0 0,4 0 0,-3 1 0,4-1 0,-4 0 0,3 0 0,-3 1 0,-1-1 0,5 0 0,-5 0 0,1 1 0,3-1 0,-3 0 0,-1 0 0,4-4 0,-3 3 0,0-3 0,3 4 0,-8 0 0,8 0 0,-3 1 0,0-1 0,3-4 0,-4 3 0,1-4 0,3 6 0,-3-1 0,4 0 0,-4 0 0,-2 1 0,1-6 0,-4 4 0,8-3 0,-3 4 0,-1 0 0,4-4 0,-7 3 0,7-8 0,-8 8 0,8-3 0,-3 4 0,4 1 0,1 4 0,-1 2 0,7 6 0,1 6 0,0-5 0,5 6 0,-11-8 0,9-4 0,-8 3 0,3-3 0,-5-1 0,0-1 0,0-1 0,-1-3 0,1 4 0,-1-6 0,1 6 0,-1-5 0,1 5 0,-1-6 0,-4 1 0,3-6 0,-4 4 0,1-3 0,3 4 0,2 6 0,1-4 0,4 9 0,-5-10 0,-1 5 0,1-6 0,-1 1 0,0-1 0,0 0 0,0 0 0,1-4 0,-6 3 0,4-3 0,-2 10 0,3-5 0,1 5 0,-1-6 0,0 0 0,0 1 0,-4-1 0,3-4 0,-3-2 0,4-4 0,0 0 0,1 0 0,-1 0 0,0 0 0,0 0 0,1 0 0,-1 0 0,-5 5 0,5-4 0,-5 3 0,5 1 0,1 1 0,-1-1 0,0 4 0,-4-3 0,3 0 0,-3 3 0,-1-4 0,4 1 0,-7 3 0,7-3 0,-4 0 0,1 3 0,3-4 0,-3 1 0,4 3 0,0-8 0,0 8 0,1-7 0,-6 7 0,4-8 0,-3 8 0,4-8 0,1 8 0,-1-8 0,0 8 0,0-8 0,1 4 0,-1-5 0,0 5 0,0-4 0,0 3 0,1-4 0,-1 0 0,0 0 0,0 0 0,1 0 0,-1 0 0,0 0 0,0 0 0,1 0 0,-1 0 0,0 0 0,0 0 0,0 0 0,6 5 0,-4-3 0,4 3 0,-6-5 0,0 0 0,0 4 0,1-3 0,-1 4 0,0-5 0,0 0 0,0 0 0,1 4 0,-1-2 0,0 2 0,0-4 0,1 5 0,-1-4 0,0 8 0,0-8 0,-4 8 0,3-8 0,-8 8 0,8-8 0,-8 9 0,9-9 0,-9 8 0,8-8 0,-8 8 0,8-8 0,-8 8 0,8-8 0,-3 4 0,0-1 0,3-2 0,-4 2 0,6-4 0,-1 0 0,0 0 0,0 0 0,1 0 0,-1 5 0,0-4 0,0 3 0,0-4 0,1 0 0,-1 0 0,0 0 0,0 0 0,1 0 0,-1 0 0,0 0 0,0 0 0,1 0 0,-1 0 0,0 0 0,0 0 0,0 0 0,1 0 0,-1 0 0,0 0 0,0 0 0,1 0 0,-1 0 0,0 0 0,0 0 0,1 0 0,-1 0 0,0-4 0,0 3 0,-4-9 0,3 9 0,-3-3 0,-1-1 0,5 4 0,-9-8 0,8 3 0,-8-5 0,8 6 0,-8-5 0,4 9 0,-5-3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8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2120 24575,'10'-10'0,"6"7"0,2-12 0,-1 9 0,-1-5 0,-6 5 0,0-3 0,0 8 0,1-4 0,-1 1 0,-5-2 0,10-5 0,-7-5 0,13 3 0,-3-3 0,-1 5 0,-2 0 0,-4 1 0,-1 4 0,0 1 0,0 1 0,1 3 0,-1-14 0,1 8 0,5-10 0,-4 1 0,9 3 0,-3-8 0,-1 9 0,-1-4 0,-6 5 0,0 1 0,1 4 0,-1 2 0,-5-1 0,0-1 0,-5-4 0,5-6 0,6-1 0,2-6 0,8 0 0,-8 0 0,3 1 0,1-1 0,-5 5 0,3 3 0,-4 9 0,-6-3 0,0-3 0,-5-5 0,5-12 0,2-2 0,6-7 0,4 8 0,-4-6 0,4 11 0,-6 2 0,0 1 0,0 15 0,-5-8 0,3 10 0,-8-6 0,3 1 0,2-13 0,1-2 0,5-6 0,0-5 0,5 6 0,-2-15 0,7 12 0,-8-10 0,3 18 0,-5-4 0,-2 12 0,1 1 0,-5 5 0,-2 1 0,1 4 0,-4-3 0,9-9 0,-3-1 0,4-10 0,1 0 0,6-2 0,-5-6 0,12-8 0,-12 12 0,12-10 0,-13 18 0,5 2 0,-6 1 0,-5 10 0,-1-3 0,0 9 0,-4-3 0,3 3 0,2-17 0,1-2 0,5-12 0,7-8 0,2-2 0,6-7 0,-6-1 0,3 9 0,-10 1 0,3 19 0,-5-1 0,-2 15 0,-3-4 0,2 10 0,-8-3 0,3 12 0,-4-6 0,0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1:0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2756 24575,'0'-18'0,"0"2"0,0 6 0,0 0 0,4 4 0,-3-3 0,4 3 0,-1-4 0,2-6 0,5-2 0,1-11 0,5 5 0,-4-12 0,9 12 0,-3-12 0,-1 11 0,-2 2 0,-5 7 0,-1 5 0,-4 1 0,3 4 0,-8-3 0,9-2 0,-4-7 0,5-4 0,6-1 0,1-6 0,6-2 0,0 0 0,-5 1 0,-3 8 0,-5 4 0,-1 3 0,1 9 0,-6-3 0,0-3 0,-5-5 0,5-12 0,2-2 0,12-14 0,-5 6 0,10 0 0,-11 4 0,4 10 0,-6 1 0,0 8 0,-6 6 0,0 0 0,-1 4 0,-2-3 0,2-3 0,1-5 0,1-6 0,6-6 0,0-2 0,0 0 0,6-4 0,-5 10 0,4-4 0,-6 6 0,1 0 0,-2 6 0,1 6 0,-5 2 0,-2 3 0,-4-5 0,6-11 0,0 9 0,6-22 0,-1 10 0,2-12 0,-1-1 0,1 1 0,-1-1 0,0 1 0,1 0 0,-1-1 0,-5 1 0,4 0 0,-4-1 0,0 7 0,4-4 0,-4 4 0,0 0 0,4-5 0,-10 12 0,10-6 0,-10 8 0,9-1 0,-9-6 0,9 4 0,-3-4 0,-1 6 0,4 0 0,-9 6 0,9-4 0,-8 3 0,3 1 0,0-4 0,-4 9 0,9-9 0,-9 9 0,9-10 0,-8 5 0,8-6 0,-4 0 0,0 6 0,4-14 0,-9 11 0,10-13 0,-10 16 0,9-5 0,-9 5 0,4-6 0,0 0 0,-4 1 0,9-1 0,-8 0 0,3 0 0,-1 6 0,-3 1 0,4 6 0,-5-1 0,0 6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08:56:1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87 24575,'9'0'0,"0"0"0,0 0 0,0 0 0,0 0 0,-1 0 0,1 4 0,-4 1 0,3 4 0,-7 4 0,3-3 0,-4 9 0,0 1 0,0 1 0,0 4 0,0-5 0,0-1 0,0-4 0,0-1 0,0-5 0,0-1 0,0 1 0,0 0 0,-4-4 0,-1-1 0,-4-4 0,0 0 0,0 0 0,0 0 0,-5 0 0,4 0 0,-4-9 0,4-2 0,1-8 0,-1-1 0,0 0 0,4 0 0,2 1 0,4 4 0,0-4 0,0 4 0,0-4 0,0-5 0,0 8 0,0-2 0,0 9 0,0 0 0,0 0 0,0 0 0,0 0 0,0 0 0,4 0 0,1 4 0,3 1 0,1 4 0,0-4 0,0 3 0,0-3 0,0 4 0,-4 9 0,-1 2 0,-4 9 0,-5-1 0,0 1 0,-1-1 0,-2-4 0,7-1 0,-7-5 0,3-5 0,-4 0 0,4-12 0,1-3 0,4-4 0,0-4 0,0 9 0,0-8 0,0 7 0,0-2 0,4 4 0,1 4 0,3 1 0,1 4 0,0 0 0,0 0 0,0 0 0,0 0 0,-4 4 0,-1 0 0,-4 10 0,0 1 0,-4 0 0,-1-2 0,-4-4 0,4 0 0,-3 0 0,7 0 0,-7-4 0,11-1 0,-3-4 0,5 3 0,-1 2 0,-4 4 0,-4 0 0,-5-4 0,-2-1 0,-2-4 0,4 0 0,4-9 0,1-2 0,4-4 0,0-3 0,0 8 0,0-4 0,0 5 0,4 4 0,5 1 0,1 4 0,9 0 0,-9 0 0,3 0 0,-4 0 0,0 0 0,0 0 0,0 0 0,-8 4 0,-2-3 0,-8 3 0,0-4 0,0 0 0,0 0 0,8 0 0,6 0 0,9 0 0,0 0 0,0 4 0,-5 1 0,-1 0 0,-3 2 0,-1-2 0,-4 4 0,0 0 0,0 0 0,0 0 0,0 0 0,-4-1 0,3 1 0,-7-4 0,3 3 0,-4-7 0,8 3 0,6-4 0,5 0 0,-1 4 0,-1-3 0,-7 7 0,3-3 0,-4 3 0,0 1 0,0 0 0,-9-4 0,3 3 0,-8-7 0,5 3 0,0-4 0,0 0 0,0 0 0,0 0 0,4-4 0,1-1 0,4-4 0,-4 0 0,3 0 0,-3 0 0,8 4 0,1 1 0,4 4 0,0 0 0,-1 0 0,-3-4 0,-1-1 0,-4-4 0,0 0 0,0 0 0,0 0 0,-4 4 0,3-3 0,-3 7 0,4-3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09:18:42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24575,'11'0'0,"0"0"0,0 0 0,0 0 0,0 0 0,0 0 0,0 0 0,5 0 0,-3 0 0,9 0 0,-3 0 0,-1 0 0,-1 4 0,-6-2 0,0 2 0,0 1 0,-1-3 0,1 2 0,0-4 0,0 0 0,6 0 0,1 0 0,1 0 0,3 0 0,-9 0 0,9 6 0,-9 0 0,9 1 0,-9-3 0,3 1 0,-5-4 0,0 4 0,0-5 0,0 0 0,-5 5 0,4-4 0,-4 4 0,5 0 0,0-4 0,0 9 0,0-9 0,0 9 0,-1-4 0,7 0 0,2 4 0,5-3 0,-6 0 0,-1 3 0,-6-4 0,0 0 0,-1-1 0,1-5 0,0 0 0,-5 5 0,4-4 0,-9 9 0,9-9 0,-4 9 0,5-4 0,6 5 0,-5 0 0,11 1 0,-5 5 0,6-4 0,0 5 0,-5-7 0,3 1 0,-9-1 0,3 1 0,-5-1 0,0 0 0,0-1 0,0-3 0,0 2 0,0-8 0,-5 9 0,4-9 0,-4 9 0,0-4 0,4 0 0,-4 4 0,5-4 0,-1 5 0,1 0 0,0-5 0,0 4 0,0-9 0,0 4 0,0-5 0,-5 4 0,4 3 0,-4 3 0,5-4 0,0 4 0,-1-4 0,1 5 0,6-5 0,-4 4 0,3-4 0,-5 5 0,0 0 0,0-5 0,0 4 0,0-4 0,0 0 0,0-1 0,-5-1 0,4-2 0,-9 7 0,8-3 0,-2 5 0,3 0 0,1 0 0,0 0 0,0 0 0,0 0 0,6 0 0,-5 0 0,5 1 0,-6-1 0,0 0 0,-5 0 0,4-5 0,-9 3 0,4-3 0,-5 5 0,5-5 0,1 4 0,5-4 0,0 11 0,0-5 0,1 11 0,0-5 0,0 6 0,-1-5 0,6 3 0,-4-9 0,4 3 0,-6 1 0,0-4 0,1 3 0,-2-5 0,1 0 0,1 6 0,-1-5 0,0 5 0,-5-6 0,4 0 0,-3 6 0,4-5 0,0 5 0,-5 0 0,4 1 0,-3 0 0,4 5 0,-4-5 0,3 1 0,-4 3 0,6-9 0,-1 3 0,-5-5 0,4 6 0,-4-4 0,1 9 0,3-4 0,-8 1 0,8 3 0,-3-3 0,0 5 0,3-6 0,-9 5 0,9-11 0,-4 22 0,6-14 0,-5 15 0,3-16 0,-9 3 0,9-3 0,-8 5 0,8 0 0,-3-6 0,-1 5 0,4-11 0,-9 5 0,9-6 0,-4 6 0,1-5 0,3 5 0,-9-6 0,4 0 0,0-5 0,-4 3 0,9-3 0,-4 5 0,5 6 0,1 1 0,0 7 0,0-1 0,-1-6 0,1 5 0,-1-11 0,1 11 0,-1-11 0,1 5 0,-1 0 0,0-5 0,1 5 0,-1 0 0,-5-5 0,0 5 0,-2-6 0,-2 0 0,3 0 0,-5 0 0,4-1 0,-2 7 0,8 1 0,-3 14 0,5-7 0,1 13 0,-6-12 0,4 5 0,-4-7 0,0 1 0,4-1 0,-10-6 0,4-1 0,0-6 0,-4 0 0,4 0 0,0-5 0,-4 3 0,4-3 0,1 18 0,1-4 0,6 26 0,0-11 0,1 12 0,0 1 0,-1-6 0,1 6 0,-1-16 0,-1-1 0,0-6 0,0-1 0,0 0 0,0-6 0,0 5 0,-6-11 0,5 11 0,-5-11 0,1 11 0,2-11 0,-2 11 0,-1-11 0,5 11 0,-5-11 0,1 11 0,2-11 0,-2 11 0,4-5 0,1 1 0,-6 3 0,10 1 0,-9 3 0,10-3 0,-5 0 0,-1-5 0,1 0 0,0 5 0,-1-5 0,2 6 0,-1 0 0,0 0 0,0 1 0,5-1 0,-3 7 0,4-5 0,1 12 0,-6-12 0,12 11 0,-11-4 0,11 7 0,-4 0 0,-1-1 0,5 1 0,-4 0 0,0-1 0,5 9 0,-6 11 0,2-6 0,-3 4 0,-6-17 0,1-1 0,5 1 0,-5 0 0,6-1 0,-8-6 0,1 5 0,0-5 0,0 6 0,0-6 0,0 5 0,-1-12 0,1 5 0,-1-7 0,0-5 0,0 3 0,-1-9 0,-5 9 0,4-9 0,-9 3 0,9-5 0,-9 0 0,9-5 0,-9 4 0,4-9 0,-5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09:19:12.0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3426 1 24575,'-99'0'0,"46"0"0,2 0 0,-31 0 0,-7 0 0,38 0 0,-2 0 0,2 0 0,-1 0 0,-6 2 0,-1 1 0,1-1 0,1 2 0,2 6 0,-1 2 0,-1 1 0,1 2 0,2 1 0,3 3 0,-24 18 0,29-11 0,0 3 0,6 4 0,1 3 0,-10 4 0,-2 3 0,2 9 0,2 2 0,7-7 0,3 0 0,-1 2 0,2-1 0,-10 21 0,26-22 0,2 1 0,-15 33 0,15-26 0,-1 1 0,0-4 0,-2-3 0,-18 35 0,22-37 0,0 0 0,-22 28 0,4 16 0,-3-23 0,4 18 0,15-39 0,-1 3 0,0 7 0,-2 3 0,-12 19 0,-2-1 0,10-18 0,-1-2 0,-5-3 0,0-4 0,-11 20 0,9-19 0,5 24 0,4-10 0,7 10 0,1-10 0,-4-5 0,4 2 0,-11 3 0,11-10 0,-1 5 0,-5 5 0,-1 3 0,2 4 0,0 2 0,-11 11 0,0 0 0,8-10 0,-1 3 0,-4 0 0,-4 5 0,2-3 0,-3 11 0,2-1 0,9-21 0,0 3 0,1-3 0,-8 21 0,3-5 0,5-12 0,1-2 0,1-1 0,1-5 0,-8 9 0,18-3 0,4-26 0,0 12 0,-6-11 0,-3 3 0,-13 35 0,1 2 0,5-83 0,22-14 0,0-51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46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24575,'0'16'0,"0"1"0,0 12 0,0-4 0,0 10 0,0-11 0,5 6 0,-3-8 0,8 1 0,-9-6 0,4 4 0,0-4 0,-4 6 0,4 0 0,-5 6 0,0-5 0,0 5 0,5-6 0,-3-1 0,3 1 0,-5 0 0,5-1 0,-4 7 0,4-10 0,0 9 0,-4-11 0,4 6 0,-5-6 0,0-1 0,5-6 0,-4 0 0,4 0 0,-5 0 0,0 1 0,0-1 0,0 0 0,4 0 0,-3 1 0,4-1 0,-1 0 0,-3 12 0,9-3 0,-9 10 0,9-6 0,-8-1 0,8 8 0,-8-6 0,8 5 0,-9-6 0,4-6 0,0 4 0,-3-4 0,3 0 0,0 4 0,-4-9 0,4 9 0,0-4 0,-4 0 0,4 5 0,-5-11 0,5 11 0,-3-11 0,3 5 0,-5 0 0,0-5 0,0 5 0,4-6 0,-3 1 0,4 4 0,-5-3 0,0 4 0,4-6 0,-2 0 0,2 6 0,1-5 0,-4 5 0,3 0 0,1-4 0,-4 3 0,4 1 0,-1-4 0,-3 9 0,9-4 0,-9 6 0,9-6 0,-9 4 0,3-9 0,1 9 0,-3-9 0,3 3 0,0 1 0,-4-4 0,9 8 0,-9-3 0,8-1 0,-8 5 0,8-9 0,-8 9 0,8-9 0,-8 3 0,4 1 0,-1-4 0,-2 4 0,7-1 0,-8-3 0,4 4 0,-5-6 0,5 0 0,-4 0 0,4 1 0,-1-1 0,-3 0 0,4 0 0,-1 0 0,-2 1 0,2-1 0,1 0 0,-4 0 0,8 5 0,-8-3 0,4 2 0,-1-3 0,-3-1 0,4 0 0,-5 0 0,4 0 0,-2 1 0,2-1 0,-4 0 0,0 0 0,5 1 0,-4-1 0,3 0 0,-4 0 0,0 6 0,0-4 0,5 3 0,-4 1 0,4-4 0,-1 4 0,-3-6 0,4 6 0,-1-5 0,-3 10 0,9 1 0,-9-4 0,9 8 0,-8-14 0,8 9 0,-9-9 0,4 3 0,0 1 0,-4-4 0,9 9 0,-8-9 0,3 9 0,0-4 0,0 0 0,2 4 0,2-4 0,-8 1 0,10 3 0,-5-4 0,0 0 0,4 4 0,-9-4 0,9 6 0,-8 0 0,8-1 0,-9 1 0,9 10 0,-9-8 0,9 2 0,-9-6 0,4-4 0,-1 0 0,-3 5 0,9-5 0,-9 6 0,9-1 0,-9 1 0,10-1 0,-5 1 0,5 0 0,-5 6 0,4-5 0,-4 0 0,5-3 0,0-4 0,1 6 0,-6-1 0,3-5 0,-2 5 0,3-11 0,6 15 0,-5-13 0,0 7 0,-2-10 0,-3 1 0,4-1 0,1 6 0,-1-5 0,1 5 0,-1-6 0,0 0 0,0 1 0,1-1 0,-1 0 0,0 0 0,0 1 0,1-1 0,-6 0 0,4 0 0,-3 0 0,4-4 0,1 3 0,-1-3 0,0 0 0,0 3 0,0-4 0,1 6 0,-1-1 0,0-4 0,0 3 0,1-4 0,-1 6 0,0-1 0,0 0 0,1-4 0,-6 3 0,4-4 0,-3 6 0,4-6 0,-4 4 0,3-7 0,-8 7 0,8-8 0,-8 8 0,8-8 0,-7 4 0,2-5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3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24575,'0'23'0,"0"0"0,0-1 0,5 1 0,2 0 0,4-1 0,0-5 0,-5 5 0,3-11 0,-3 5 0,-1-6 0,5 0 0,-9 1 0,8-1 0,-4 0 0,1 0 0,3 1 0,-3-1 0,0 0 0,3 0 0,-8 1 0,8-1 0,-3 0 0,-1 0 0,4 0 0,-3 1 0,4-1 0,-4 0 0,3 0 0,-3 1 0,-1-1 0,5 0 0,-5 0 0,1 1 0,3-1 0,-3 0 0,-1 0 0,4-4 0,-3 3 0,0-3 0,3 4 0,-8 0 0,8 0 0,-3 1 0,0-1 0,3-4 0,-4 3 0,1-4 0,3 6 0,-3-1 0,4 0 0,-4 0 0,-2 1 0,1-6 0,-4 4 0,8-3 0,-3 4 0,-1 0 0,4-4 0,-7 3 0,7-8 0,-8 8 0,8-3 0,-3 4 0,4 1 0,1 4 0,-1 2 0,7 6 0,1 6 0,0-5 0,5 6 0,-11-8 0,9-4 0,-8 3 0,3-3 0,-5-1 0,0-1 0,0-1 0,-1-3 0,1 4 0,-1-6 0,1 6 0,-1-5 0,1 5 0,-1-6 0,-4 1 0,3-6 0,-4 4 0,1-3 0,3 4 0,2 6 0,1-4 0,4 9 0,-5-10 0,-1 5 0,1-6 0,-1 1 0,0-1 0,0 0 0,0 0 0,1-4 0,-6 3 0,4-3 0,-2 10 0,3-5 0,1 5 0,-1-6 0,0 0 0,0 1 0,-4-1 0,3-4 0,-3-2 0,4-4 0,0 0 0,1 0 0,-1 0 0,0 0 0,0 0 0,1 0 0,-1 0 0,-5 5 0,5-4 0,-5 3 0,5 1 0,1 1 0,-1-1 0,0 4 0,-4-3 0,3 0 0,-3 3 0,-1-4 0,4 1 0,-7 3 0,7-3 0,-4 0 0,1 3 0,3-4 0,-3 1 0,4 3 0,0-8 0,0 8 0,1-7 0,-6 7 0,4-8 0,-3 8 0,4-8 0,1 8 0,-1-8 0,0 8 0,0-8 0,1 4 0,-1-5 0,0 5 0,0-4 0,0 3 0,1-4 0,-1 0 0,0 0 0,0 0 0,1 0 0,-1 0 0,0 0 0,0 0 0,1 0 0,-1 0 0,0 0 0,0 0 0,0 0 0,6 5 0,-4-3 0,4 3 0,-6-5 0,0 0 0,0 4 0,1-3 0,-1 4 0,0-5 0,0 0 0,0 0 0,1 4 0,-1-2 0,0 2 0,0-4 0,1 5 0,-1-4 0,0 8 0,0-8 0,-4 8 0,3-8 0,-8 8 0,8-8 0,-8 9 0,9-9 0,-9 8 0,8-8 0,-8 8 0,8-8 0,-8 8 0,8-8 0,-3 4 0,0-1 0,3-2 0,-4 2 0,6-4 0,-1 0 0,0 0 0,0 0 0,1 0 0,-1 5 0,0-4 0,0 3 0,0-4 0,1 0 0,-1 0 0,0 0 0,0 0 0,1 0 0,-1 0 0,0 0 0,0 0 0,1 0 0,-1 0 0,0 0 0,0 0 0,0 0 0,1 0 0,-1 0 0,0 0 0,0 0 0,1 0 0,-1 0 0,0 0 0,0 0 0,1 0 0,-1 0 0,0-4 0,0 3 0,-4-9 0,3 9 0,-3-3 0,-1-1 0,5 4 0,-9-8 0,8 3 0,-8-5 0,8 6 0,-8-5 0,4 9 0,-5-3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8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2120 24575,'10'-10'0,"6"7"0,2-12 0,-1 9 0,-1-5 0,-6 5 0,0-3 0,0 8 0,1-4 0,-1 1 0,-5-2 0,10-5 0,-7-5 0,13 3 0,-3-3 0,-1 5 0,-2 0 0,-4 1 0,-1 4 0,0 1 0,0 1 0,1 3 0,-1-14 0,1 8 0,5-10 0,-4 1 0,9 3 0,-3-8 0,-1 9 0,-1-4 0,-6 5 0,0 1 0,1 4 0,-1 2 0,-5-1 0,0-1 0,-5-4 0,5-6 0,6-1 0,2-6 0,8 0 0,-8 0 0,3 1 0,1-1 0,-5 5 0,3 3 0,-4 9 0,-6-3 0,0-3 0,-5-5 0,5-12 0,2-2 0,6-7 0,4 8 0,-4-6 0,4 11 0,-6 2 0,0 1 0,0 15 0,-5-8 0,3 10 0,-8-6 0,3 1 0,2-13 0,1-2 0,5-6 0,0-5 0,5 6 0,-2-15 0,7 12 0,-8-10 0,3 18 0,-5-4 0,-2 12 0,1 1 0,-5 5 0,-2 1 0,1 4 0,-4-3 0,9-9 0,-3-1 0,4-10 0,1 0 0,6-2 0,-5-6 0,12-8 0,-12 12 0,12-10 0,-13 18 0,5 2 0,-6 1 0,-5 10 0,-1-3 0,0 9 0,-4-3 0,3 3 0,2-17 0,1-2 0,5-12 0,7-8 0,2-2 0,6-7 0,-6-1 0,3 9 0,-10 1 0,3 19 0,-5-1 0,-2 15 0,-3-4 0,2 10 0,-8-3 0,3 12 0,-4-6 0,0 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1:0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2756 24575,'0'-18'0,"0"2"0,0 6 0,0 0 0,4 4 0,-3-3 0,4 3 0,-1-4 0,2-6 0,5-2 0,1-11 0,5 5 0,-4-12 0,9 12 0,-3-12 0,-1 11 0,-2 2 0,-5 7 0,-1 5 0,-4 1 0,3 4 0,-8-3 0,9-2 0,-4-7 0,5-4 0,6-1 0,1-6 0,6-2 0,0 0 0,-5 1 0,-3 8 0,-5 4 0,-1 3 0,1 9 0,-6-3 0,0-3 0,-5-5 0,5-12 0,2-2 0,12-14 0,-5 6 0,10 0 0,-11 4 0,4 10 0,-6 1 0,0 8 0,-6 6 0,0 0 0,-1 4 0,-2-3 0,2-3 0,1-5 0,1-6 0,6-6 0,0-2 0,0 0 0,6-4 0,-5 10 0,4-4 0,-6 6 0,1 0 0,-2 6 0,1 6 0,-5 2 0,-2 3 0,-4-5 0,6-11 0,0 9 0,6-22 0,-1 10 0,2-12 0,-1-1 0,1 1 0,-1-1 0,0 1 0,1 0 0,-1-1 0,-5 1 0,4 0 0,-4-1 0,0 7 0,4-4 0,-4 4 0,0 0 0,4-5 0,-10 12 0,10-6 0,-10 8 0,9-1 0,-9-6 0,9 4 0,-3-4 0,-1 6 0,4 0 0,-9 6 0,9-4 0,-8 3 0,3 1 0,0-4 0,-4 9 0,9-9 0,-9 9 0,9-10 0,-8 5 0,8-6 0,-4 0 0,0 6 0,4-14 0,-9 11 0,10-13 0,-10 16 0,9-5 0,-9 5 0,4-6 0,0 0 0,-4 1 0,9-1 0,-8 0 0,3 0 0,-1 6 0,-3 1 0,4 6 0,-5-1 0,0 6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4:5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24575,'15'0'0,"9"6"0,0 0 0,5 6 0,-6-1 0,0 0 0,-6 0 0,-1-5 0,-6-1 0,0 0 0,-4-4 0,-2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3:04:34.94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0 126 16383,'41'0'0,"-6"0"0,-25 0 0,0 0 0,10 0 0,-8 0 0,13 0 0,-13 0 0,4 0 0,3 0 0,-7 0 0,13 0 0,-13 0 0,4 0 0,-1 0 0,1 0 0,1 0 0,3 0 0,-9 0 0,8 0 0,-3 0 0,0 0 0,4 0 0,-9 0 0,8 0 0,-3 0 0,0 0 0,3 0 0,-7 0 0,7 0 0,-3 0 0,0 0 0,3 0 0,-2 0 0,-1 0 0,10 0 0,-13 0 0,7 0 0,-5 0 0,-4 0 0,9 0 0,-5 0 0,1 0 0,4 0 0,-9 0 0,8 0 0,-3 0 0,0 0 0,5 0 0,-10 0 0,10 0 0,-9 0 0,9 0 0,-4 0 0,1 0 0,3-5 0,-10 4 0,11-4 0,-5 0 0,0 3 0,4-3 0,-4 0 0,6 4 0,-6-4 0,4 0 0,-4 3 0,1-3 0,3 0 0,-4 4 0,0-4 0,4 5 0,-9 0 0,9-5 0,-9 3 0,8-3 0,-3 5 0,5 0 0,-5 0 0,4 0 0,-9-4 0,9 3 0,-10-4 0,11 5 0,-5 0 0,0 0 0,-1 0 0,-1-5 0,3 4 0,-1-4 0,4 5 0,3-6 0,-6 5 0,10-5 0,-11 1 0,6 4 0,-1-4 0,-4 5 0,3-6 0,-10 5 0,15-4 0,-13 5 0,13 0 0,-15 0 0,11 0 0,-11 0 0,10 0 0,-9 0 0,14 0 0,-13 0 0,7 0 0,-4 0 0,-5 0 0,10 0 0,0 0 0,-4 0 0,4 0 0,-7 0 0,-2 0 0,13 0 0,-13 0 0,9 0 0,-7 0 0,-2 0 0,7 0 0,-3 0 0,0 0 0,3 0 0,-7 0 0,7 0 0,-3 0 0,0 0 0,9 0 0,-13 0 0,9 0 0,-7 0 0,-2 0 0,7 0 0,-3 5 0,0-4 0,4 3 0,-8 1 0,8-4 0,-4 4 0,0-1 0,3-3 0,-7 8 0,7-8 0,-8 9 0,10-9 0,-10 3 0,11-4 0,-11 5 0,9-4 0,-8 8 0,3-3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3:04:37.8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0 16383,'40'0'0,"-1"0"0,-27 0 0,4 0 0,3 0 0,-6 0 0,6 0 0,-4 0 0,-4 0 0,8 0 0,-3 0 0,0 0 0,4 0 0,-9 0 0,8 0 0,-3 0 0,0 0 0,3 0 0,-7 0 0,7 0 0,-3 0 0,0 0 0,3 0 0,-7 0 0,7 0 0,-3 0 0,0 0 0,3 0 0,-8 0 0,9 5 0,-4-4 0,0 4 0,3-5 0,-8 4 0,9-3 0,-4 8 0,-1-7 0,5 2 0,-9 1 0,9-4 0,-5 3 0,1-4 0,4 5 0,-9-4 0,8 4 0,-3-5 0,0 0 0,4 0 0,-9 0 0,4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46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24575,'0'16'0,"0"1"0,0 12 0,0-4 0,0 10 0,0-11 0,5 6 0,-3-8 0,8 1 0,-9-6 0,4 4 0,0-4 0,-4 6 0,4 0 0,-5 6 0,0-5 0,0 5 0,5-6 0,-3-1 0,3 1 0,-5 0 0,5-1 0,-4 7 0,4-10 0,0 9 0,-4-11 0,4 6 0,-5-6 0,0-1 0,5-6 0,-4 0 0,4 0 0,-5 0 0,0 1 0,0-1 0,0 0 0,4 0 0,-3 1 0,4-1 0,-1 0 0,-3 12 0,9-3 0,-9 10 0,9-6 0,-8-1 0,8 8 0,-8-6 0,8 5 0,-9-6 0,4-6 0,0 4 0,-3-4 0,3 0 0,0 4 0,-4-9 0,4 9 0,0-4 0,-4 0 0,4 5 0,-5-11 0,5 11 0,-3-11 0,3 5 0,-5 0 0,0-5 0,0 5 0,4-6 0,-3 1 0,4 4 0,-5-3 0,0 4 0,4-6 0,-2 0 0,2 6 0,1-5 0,-4 5 0,3 0 0,1-4 0,-4 3 0,4 1 0,-1-4 0,-3 9 0,9-4 0,-9 6 0,9-6 0,-9 4 0,3-9 0,1 9 0,-3-9 0,3 3 0,0 1 0,-4-4 0,9 8 0,-9-3 0,8-1 0,-8 5 0,8-9 0,-8 9 0,8-9 0,-8 3 0,4 1 0,-1-4 0,-2 4 0,7-1 0,-8-3 0,4 4 0,-5-6 0,5 0 0,-4 0 0,4 1 0,-1-1 0,-3 0 0,4 0 0,-1 0 0,-2 1 0,2-1 0,1 0 0,-4 0 0,8 5 0,-8-3 0,4 2 0,-1-3 0,-3-1 0,4 0 0,-5 0 0,4 0 0,-2 1 0,2-1 0,-4 0 0,0 0 0,5 1 0,-4-1 0,3 0 0,-4 0 0,0 6 0,0-4 0,5 3 0,-4 1 0,4-4 0,-1 4 0,-3-6 0,4 6 0,-1-5 0,-3 10 0,9 1 0,-9-4 0,9 8 0,-8-14 0,8 9 0,-9-9 0,4 3 0,0 1 0,-4-4 0,9 9 0,-8-9 0,3 9 0,0-4 0,0 0 0,2 4 0,2-4 0,-8 1 0,10 3 0,-5-4 0,0 0 0,4 4 0,-9-4 0,9 6 0,-8 0 0,8-1 0,-9 1 0,9 10 0,-9-8 0,9 2 0,-9-6 0,4-4 0,-1 0 0,-3 5 0,9-5 0,-9 6 0,9-1 0,-9 1 0,10-1 0,-5 1 0,5 0 0,-5 6 0,4-5 0,-4 0 0,5-3 0,0-4 0,1 6 0,-6-1 0,3-5 0,-2 5 0,3-11 0,6 15 0,-5-13 0,0 7 0,-2-10 0,-3 1 0,4-1 0,1 6 0,-1-5 0,1 5 0,-1-6 0,0 0 0,0 1 0,1-1 0,-1 0 0,0 0 0,0 1 0,1-1 0,-6 0 0,4 0 0,-3 0 0,4-4 0,1 3 0,-1-3 0,0 0 0,0 3 0,0-4 0,1 6 0,-1-1 0,0-4 0,0 3 0,1-4 0,-1 6 0,0-1 0,0 0 0,1-4 0,-6 3 0,4-4 0,-3 6 0,4-6 0,-4 4 0,3-7 0,-8 7 0,8-8 0,-8 8 0,8-8 0,-7 4 0,2-5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3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24575,'0'23'0,"0"0"0,0-1 0,5 1 0,2 0 0,4-1 0,0-5 0,-5 5 0,3-11 0,-3 5 0,-1-6 0,5 0 0,-9 1 0,8-1 0,-4 0 0,1 0 0,3 1 0,-3-1 0,0 0 0,3 0 0,-8 1 0,8-1 0,-3 0 0,-1 0 0,4 0 0,-3 1 0,4-1 0,-4 0 0,3 0 0,-3 1 0,-1-1 0,5 0 0,-5 0 0,1 1 0,3-1 0,-3 0 0,-1 0 0,4-4 0,-3 3 0,0-3 0,3 4 0,-8 0 0,8 0 0,-3 1 0,0-1 0,3-4 0,-4 3 0,1-4 0,3 6 0,-3-1 0,4 0 0,-4 0 0,-2 1 0,1-6 0,-4 4 0,8-3 0,-3 4 0,-1 0 0,4-4 0,-7 3 0,7-8 0,-8 8 0,8-3 0,-3 4 0,4 1 0,1 4 0,-1 2 0,7 6 0,1 6 0,0-5 0,5 6 0,-11-8 0,9-4 0,-8 3 0,3-3 0,-5-1 0,0-1 0,0-1 0,-1-3 0,1 4 0,-1-6 0,1 6 0,-1-5 0,1 5 0,-1-6 0,-4 1 0,3-6 0,-4 4 0,1-3 0,3 4 0,2 6 0,1-4 0,4 9 0,-5-10 0,-1 5 0,1-6 0,-1 1 0,0-1 0,0 0 0,0 0 0,1-4 0,-6 3 0,4-3 0,-2 10 0,3-5 0,1 5 0,-1-6 0,0 0 0,0 1 0,-4-1 0,3-4 0,-3-2 0,4-4 0,0 0 0,1 0 0,-1 0 0,0 0 0,0 0 0,1 0 0,-1 0 0,-5 5 0,5-4 0,-5 3 0,5 1 0,1 1 0,-1-1 0,0 4 0,-4-3 0,3 0 0,-3 3 0,-1-4 0,4 1 0,-7 3 0,7-3 0,-4 0 0,1 3 0,3-4 0,-3 1 0,4 3 0,0-8 0,0 8 0,1-7 0,-6 7 0,4-8 0,-3 8 0,4-8 0,1 8 0,-1-8 0,0 8 0,0-8 0,1 4 0,-1-5 0,0 5 0,0-4 0,0 3 0,1-4 0,-1 0 0,0 0 0,0 0 0,1 0 0,-1 0 0,0 0 0,0 0 0,1 0 0,-1 0 0,0 0 0,0 0 0,0 0 0,6 5 0,-4-3 0,4 3 0,-6-5 0,0 0 0,0 4 0,1-3 0,-1 4 0,0-5 0,0 0 0,0 0 0,1 4 0,-1-2 0,0 2 0,0-4 0,1 5 0,-1-4 0,0 8 0,0-8 0,-4 8 0,3-8 0,-8 8 0,8-8 0,-8 9 0,9-9 0,-9 8 0,8-8 0,-8 8 0,8-8 0,-8 8 0,8-8 0,-3 4 0,0-1 0,3-2 0,-4 2 0,6-4 0,-1 0 0,0 0 0,0 0 0,1 0 0,-1 5 0,0-4 0,0 3 0,0-4 0,1 0 0,-1 0 0,0 0 0,0 0 0,1 0 0,-1 0 0,0 0 0,0 0 0,1 0 0,-1 0 0,0 0 0,0 0 0,0 0 0,1 0 0,-1 0 0,0 0 0,0 0 0,1 0 0,-1 0 0,0 0 0,0 0 0,1 0 0,-1 0 0,0-4 0,0 3 0,-4-9 0,3 9 0,-3-3 0,-1-1 0,5 4 0,-9-8 0,8 3 0,-8-5 0,8 6 0,-8-5 0,4 9 0,-5-3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0:58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2120 24575,'10'-10'0,"6"7"0,2-12 0,-1 9 0,-1-5 0,-6 5 0,0-3 0,0 8 0,1-4 0,-1 1 0,-5-2 0,10-5 0,-7-5 0,13 3 0,-3-3 0,-1 5 0,-2 0 0,-4 1 0,-1 4 0,0 1 0,0 1 0,1 3 0,-1-14 0,1 8 0,5-10 0,-4 1 0,9 3 0,-3-8 0,-1 9 0,-1-4 0,-6 5 0,0 1 0,1 4 0,-1 2 0,-5-1 0,0-1 0,-5-4 0,5-6 0,6-1 0,2-6 0,8 0 0,-8 0 0,3 1 0,1-1 0,-5 5 0,3 3 0,-4 9 0,-6-3 0,0-3 0,-5-5 0,5-12 0,2-2 0,6-7 0,4 8 0,-4-6 0,4 11 0,-6 2 0,0 1 0,0 15 0,-5-8 0,3 10 0,-8-6 0,3 1 0,2-13 0,1-2 0,5-6 0,0-5 0,5 6 0,-2-15 0,7 12 0,-8-10 0,3 18 0,-5-4 0,-2 12 0,1 1 0,-5 5 0,-2 1 0,1 4 0,-4-3 0,9-9 0,-3-1 0,4-10 0,1 0 0,6-2 0,-5-6 0,12-8 0,-12 12 0,12-10 0,-13 18 0,5 2 0,-6 1 0,-5 10 0,-1-3 0,0 9 0,-4-3 0,3 3 0,2-17 0,1-2 0,5-12 0,7-8 0,2-2 0,6-7 0,-6-1 0,3 9 0,-10 1 0,3 19 0,-5-1 0,-2 15 0,-3-4 0,2 10 0,-8-3 0,3 12 0,-4-6 0,0 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51:01.0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2756 24575,'0'-18'0,"0"2"0,0 6 0,0 0 0,4 4 0,-3-3 0,4 3 0,-1-4 0,2-6 0,5-2 0,1-11 0,5 5 0,-4-12 0,9 12 0,-3-12 0,-1 11 0,-2 2 0,-5 7 0,-1 5 0,-4 1 0,3 4 0,-8-3 0,9-2 0,-4-7 0,5-4 0,6-1 0,1-6 0,6-2 0,0 0 0,-5 1 0,-3 8 0,-5 4 0,-1 3 0,1 9 0,-6-3 0,0-3 0,-5-5 0,5-12 0,2-2 0,12-14 0,-5 6 0,10 0 0,-11 4 0,4 10 0,-6 1 0,0 8 0,-6 6 0,0 0 0,-1 4 0,-2-3 0,2-3 0,1-5 0,1-6 0,6-6 0,0-2 0,0 0 0,6-4 0,-5 10 0,4-4 0,-6 6 0,1 0 0,-2 6 0,1 6 0,-5 2 0,-2 3 0,-4-5 0,6-11 0,0 9 0,6-22 0,-1 10 0,2-12 0,-1-1 0,1 1 0,-1-1 0,0 1 0,1 0 0,-1-1 0,-5 1 0,4 0 0,-4-1 0,0 7 0,4-4 0,-4 4 0,0 0 0,4-5 0,-10 12 0,10-6 0,-10 8 0,9-1 0,-9-6 0,9 4 0,-3-4 0,-1 6 0,4 0 0,-9 6 0,9-4 0,-8 3 0,3 1 0,0-4 0,-4 9 0,9-9 0,-9 9 0,9-10 0,-8 5 0,8-6 0,-4 0 0,0 6 0,4-14 0,-9 11 0,10-13 0,-10 16 0,9-5 0,-9 5 0,4-6 0,0 0 0,-4 1 0,9-1 0,-8 0 0,3 0 0,-1 6 0,-3 1 0,4 6 0,-5-1 0,0 6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3:07:22.0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77 16383,'39'0'0,"-6"0"0,-23 0 0,0 0 0,10 0 0,-8 0 0,7 0 0,-4 0 0,-3 0 0,8 0 0,2 0 0,-4 0 0,2 0 0,-4 0 0,1 0 0,0 0 0,4 0 0,-9 0 0,8 0 0,-3 0 0,-1 0 0,6-10 0,-11 7 0,5-7 0,3 10 0,-1 0 0,3 0 0,0 0 0,-4 0 0,6-5 0,0 4 0,-1-4 0,1 5 0,-6-5 0,4 4 0,-4-4 0,6 5 0,-6 0 0,4-5 0,-3 4 0,4-4 0,1 5 0,-1 0 0,-4-5 0,3 4 0,-4-3 0,0 4 0,4 0 0,-4 0 0,1 0 0,3 0 0,-4 0 0,0 0 0,4 0 0,-4 0 0,6 0 0,0 0 0,-6 0 0,4 0 0,-9-5 0,9 4 0,-4-4 0,0 5 0,4 0 0,-9 0 0,9 0 0,-9 0 0,14 0 0,-14 0 0,9 0 0,-6 0 0,-3 0 0,14 0 0,-13 0 0,12 0 0,-7 0 0,-1 0 0,4 0 0,-4 0 0,6 0 0,-6 0 0,4 0 0,-4 0 0,0 0 0,5 0 0,-5 0 0,5 0 0,-5 0 0,5 0 0,-11 0 0,11 0 0,-5 0 0,0 0 0,4 0 0,-9 0 0,14 0 0,-14 0 0,9 0 0,-6 0 0,-3 0 0,14 0 0,-14 0 0,14 0 0,-14 0 0,9 0 0,-9 0 0,9 0 0,-9 0 0,9 0 0,-10 0 0,15 0 0,-7 0 0,2 5 0,0-4 0,-3 3 0,-1-4 0,4 0 0,-9 0 0,9 0 0,-10 0 0,10 0 0,-5 5 0,5-4 0,-5 4 0,0-5 0,-1 4 0,1-3 0,5 4 0,-5-5 0,0 0 0,-1 4 0,2-2 0,-1 2 0,5-4 0,-9 5 0,13-4 0,-12 8 0,8-8 0,-1 4 0,-7-5 0,7 0 0,-4 5 0,-5-4 0,15 4 0,-13-5 0,13 0 0,-9 0 0,0 0 0,4 0 0,-9 4 0,9-2 0,-9 2 0,13-4 0,-12 0 0,13 0 0,-15 0 0,11 0 0,-11 0 0,11 0 0,-11 0 0,10 0 0,-3 0 0,-1 0 0,4 0 0,-9 5 0,13-4 0,-12 3 0,13-4 0,-14 0 0,3 0 0,1 0 0,0 0 0,1 5 0,8-4 0,-12 4 0,7-5 0,0 5 0,-7-4 0,13 4 0,-15-5 0,5 0 0,4 4 0,-7-2 0,7 2 0,-5-4 0,-3 0 0,7 5 0,-3-4 0,0 3 0,3-4 0,-8 0 0,9 0 0,-4 0 0,0 0 0,4 0 0,-8 0 0,13 0 0,-12 0 0,7 0 0,-5 0 0,2 0 0,-1 0 0,5 0 0,-10 0 0,8 0 0,-3 0 0,0 0 0,3 0 0,-7 0 0,7 0 0,-3 0 0,5 0 0,-4 0 0,-2 0 0,0 0 0,1 0 0,0 0 0,3 0 0,-7 0 0,7 0 0,-3 0 0,0 0 0,3 0 0,-8 0 0,4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0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24575,'10'0'0,"1"0"0,-1 0 0,0 0 0,0 0 0,1 0 0,-6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02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24575,'10'0'0,"1"0"0,-1 0 0,0 0 0,0 0 0,0 0 0,1 0 0,-1 0 0,0 0 0,0 0 0,1 0 0,-1 0 0,0 0 0,0 0 0,1 0 0,-6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04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24575,'4'0'0,"-1"0"0,12 0 0,-4 0 0,-1 0 0,0 0 0,0 0 0,1 0 0,-1-5 0,0 4 0,0-4 0,-4 5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06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24575,'16'0'0,"-5"0"0,10 0 0,-9 0 0,4 0 0,-6 0 0,0 0 0,1 0 0,-6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12:15:0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24575,'16'0'0,"1"0"0,0 0 0,-1 0 0,-6 0 0,0 0 0,0 0 0,-4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5A5B-FD89-F94A-A0F2-F5D912A02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4DFBE-4AC3-7849-B988-B80A43A81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81F32-E491-EE49-8316-45819942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8EC71-6FB2-4947-B577-48C8ACE1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07AE-6A68-0A4B-8AE3-8CC5B584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47722-97BD-D246-8334-7E297ACA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FF49-16FC-694A-9915-3825F53D7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92B6-9556-834C-97D7-E795CC96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8D06-EF17-364A-B9E5-D46DA26E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8B737-8B93-0040-8A3D-94C24969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7EAB1-54E9-2A48-87DF-687DD5B6C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878A0-FE60-2548-B6DD-024DFE470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345E2-8469-0046-A773-D074F5B1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C9BF2-961A-534B-8A5E-EE61D057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CD56E-B8BD-644B-9098-BF29580D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0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F798-4261-7844-9EF4-3AF13345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898AA-F423-874F-8CFF-9A401AEB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F5A6-6C41-2A48-841E-8369A3A3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C7421-052B-AE4A-B5EF-F7CAD087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C2A8-509A-6C4B-85A6-0EEFA371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A47E-33D7-4949-8C07-02920C4B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5D21-342D-BE48-993D-4C736FBB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2039-8EBA-3849-8719-C55B5A62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67F7-799B-5645-9CC3-238505AC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4F314-9010-9F46-9F87-4ED3CB10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1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F3D-69AD-7541-B2A1-D281DCA7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15A6D-7E38-BD4C-B150-20ABC3804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E40A5-BE11-F44A-A3DE-7DA96FA3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DA03B-E9C5-A34E-B039-F17DAD3D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71130-1DB2-A84A-82B1-5E2E458F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79D66-E697-0B4C-8122-E3AA2766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FE72-7E4D-D440-92D9-96622ADB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09FBA-4F55-BA4B-B9EF-6ACFAB358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BE36F-43C4-3148-B895-E2C998D9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AE2B-FD32-CC4D-9C4D-9DF8602C1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17469-B0B7-C140-8D9E-82A3F1C19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B6D61-1A6D-2348-BC7B-141077A0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387DE-D57C-254C-B979-7E02113A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5D5FC-81D1-3240-96BE-6A6B3DFF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2E0D-43B6-9241-88EB-0A67F5C2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43720-23C6-0846-8D5D-A6151B990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5BB02-4AFE-C64E-B578-A48E03ED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17409-A0B0-DD48-A7CE-35BAE192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56BCD-011B-E345-862F-7D62C1B4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DDE43-3B9E-694B-B492-9DA327AB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2D2A-1555-5A42-A632-051D182B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8590-2647-994E-89F6-B16F1B01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F322-3D27-9447-95DB-369B9408E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FF6AF-51C1-EC49-AA84-B37413866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D79CE-65E4-AB4B-B3D3-16C349DA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8BD69-A1A2-ED48-8BC6-217C6FFA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2F45-0569-7C42-B8A2-A919C779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6A3-FF32-F946-8CEE-3B5F2957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38B67-00F2-8C48-A587-BCBE15099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D7BD8-47AE-C740-A4DE-B0A14C994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B1157-A61D-AF40-AB0A-28141051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E6FC3-170F-644A-B461-18BB64E4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8722F-4CE9-3F42-A30C-75B4E3FA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A9086-8274-194E-82EA-63B4D1CD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3D107-6569-1841-AD12-2762928E8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DFE0A-44A0-4345-8C61-58624009B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96BC-F694-5144-8281-23631E964CB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951A-4CF8-2148-88E0-999E446A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61236-A3FA-6C49-A02F-F4B9F8CCF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40B1-F0E7-C249-B540-375E3B31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3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tif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4.tiff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.jp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.tiff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4.tiff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3.jpeg"/><Relationship Id="rId1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3.jpeg"/><Relationship Id="rId2" Type="http://schemas.openxmlformats.org/officeDocument/2006/relationships/image" Target="../media/image1.jp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4.tiff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1.jpg"/><Relationship Id="rId3" Type="http://schemas.openxmlformats.org/officeDocument/2006/relationships/image" Target="../media/image4.tiff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2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3.jpe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0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tiff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10.png"/><Relationship Id="rId3" Type="http://schemas.openxmlformats.org/officeDocument/2006/relationships/image" Target="../media/image4.tiff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12.png"/><Relationship Id="rId5" Type="http://schemas.openxmlformats.org/officeDocument/2006/relationships/image" Target="../media/image3.jpeg"/><Relationship Id="rId10" Type="http://schemas.openxmlformats.org/officeDocument/2006/relationships/image" Target="../media/image111.png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.xml"/><Relationship Id="rId21" Type="http://schemas.openxmlformats.org/officeDocument/2006/relationships/image" Target="../media/image132.png"/><Relationship Id="rId42" Type="http://schemas.openxmlformats.org/officeDocument/2006/relationships/image" Target="../media/image144.png"/><Relationship Id="rId47" Type="http://schemas.openxmlformats.org/officeDocument/2006/relationships/customXml" Target="../ink/ink12.xml"/><Relationship Id="rId63" Type="http://schemas.openxmlformats.org/officeDocument/2006/relationships/image" Target="../media/image157.png"/><Relationship Id="rId68" Type="http://schemas.openxmlformats.org/officeDocument/2006/relationships/customXml" Target="../ink/ink19.xml"/><Relationship Id="rId16" Type="http://schemas.openxmlformats.org/officeDocument/2006/relationships/image" Target="../media/image12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7.xml"/><Relationship Id="rId40" Type="http://schemas.openxmlformats.org/officeDocument/2006/relationships/image" Target="../media/image143.png"/><Relationship Id="rId45" Type="http://schemas.openxmlformats.org/officeDocument/2006/relationships/customXml" Target="../ink/ink11.xml"/><Relationship Id="rId53" Type="http://schemas.openxmlformats.org/officeDocument/2006/relationships/customXml" Target="../ink/ink15.xml"/><Relationship Id="rId58" Type="http://schemas.openxmlformats.org/officeDocument/2006/relationships/image" Target="../media/image153.png"/><Relationship Id="rId66" Type="http://schemas.openxmlformats.org/officeDocument/2006/relationships/image" Target="../media/image159.png"/><Relationship Id="rId74" Type="http://schemas.openxmlformats.org/officeDocument/2006/relationships/customXml" Target="../ink/ink21.xml"/><Relationship Id="rId79" Type="http://schemas.openxmlformats.org/officeDocument/2006/relationships/customXml" Target="../ink/ink24.xml"/><Relationship Id="rId5" Type="http://schemas.openxmlformats.org/officeDocument/2006/relationships/image" Target="../media/image3.jpeg"/><Relationship Id="rId61" Type="http://schemas.openxmlformats.org/officeDocument/2006/relationships/customXml" Target="../ink/ink17.xml"/><Relationship Id="rId19" Type="http://schemas.openxmlformats.org/officeDocument/2006/relationships/image" Target="../media/image13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7.png"/><Relationship Id="rId30" Type="http://schemas.openxmlformats.org/officeDocument/2006/relationships/customXml" Target="../ink/ink3.xml"/><Relationship Id="rId35" Type="http://schemas.openxmlformats.org/officeDocument/2006/relationships/customXml" Target="../ink/ink6.xml"/><Relationship Id="rId43" Type="http://schemas.openxmlformats.org/officeDocument/2006/relationships/customXml" Target="../ink/ink10.xml"/><Relationship Id="rId48" Type="http://schemas.openxmlformats.org/officeDocument/2006/relationships/image" Target="../media/image147.png"/><Relationship Id="rId56" Type="http://schemas.openxmlformats.org/officeDocument/2006/relationships/image" Target="../media/image152.png"/><Relationship Id="rId64" Type="http://schemas.openxmlformats.org/officeDocument/2006/relationships/image" Target="../media/image158.png"/><Relationship Id="rId69" Type="http://schemas.openxmlformats.org/officeDocument/2006/relationships/image" Target="../media/image161.png"/><Relationship Id="rId77" Type="http://schemas.openxmlformats.org/officeDocument/2006/relationships/customXml" Target="../ink/ink23.xml"/><Relationship Id="rId8" Type="http://schemas.openxmlformats.org/officeDocument/2006/relationships/image" Target="../media/image119.png"/><Relationship Id="rId51" Type="http://schemas.openxmlformats.org/officeDocument/2006/relationships/customXml" Target="../ink/ink14.xml"/><Relationship Id="rId72" Type="http://schemas.openxmlformats.org/officeDocument/2006/relationships/image" Target="../media/image163.png"/><Relationship Id="rId80" Type="http://schemas.openxmlformats.org/officeDocument/2006/relationships/image" Target="../media/image167.png"/><Relationship Id="rId3" Type="http://schemas.openxmlformats.org/officeDocument/2006/relationships/image" Target="../media/image4.tiff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customXml" Target="../ink/ink5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image" Target="../media/image154.png"/><Relationship Id="rId67" Type="http://schemas.openxmlformats.org/officeDocument/2006/relationships/image" Target="../media/image160.png"/><Relationship Id="rId20" Type="http://schemas.openxmlformats.org/officeDocument/2006/relationships/image" Target="../media/image131.png"/><Relationship Id="rId41" Type="http://schemas.openxmlformats.org/officeDocument/2006/relationships/customXml" Target="../ink/ink9.xml"/><Relationship Id="rId54" Type="http://schemas.openxmlformats.org/officeDocument/2006/relationships/image" Target="../media/image150.png"/><Relationship Id="rId62" Type="http://schemas.openxmlformats.org/officeDocument/2006/relationships/image" Target="../media/image156.png"/><Relationship Id="rId70" Type="http://schemas.openxmlformats.org/officeDocument/2006/relationships/image" Target="../media/image162.png"/><Relationship Id="rId75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5" Type="http://schemas.openxmlformats.org/officeDocument/2006/relationships/image" Target="../media/image126.png"/><Relationship Id="rId23" Type="http://schemas.openxmlformats.org/officeDocument/2006/relationships/image" Target="../media/image105.png"/><Relationship Id="rId28" Type="http://schemas.openxmlformats.org/officeDocument/2006/relationships/customXml" Target="../ink/ink2.xml"/><Relationship Id="rId36" Type="http://schemas.openxmlformats.org/officeDocument/2006/relationships/image" Target="../media/image141.png"/><Relationship Id="rId49" Type="http://schemas.openxmlformats.org/officeDocument/2006/relationships/customXml" Target="../ink/ink13.xml"/><Relationship Id="rId57" Type="http://schemas.openxmlformats.org/officeDocument/2006/relationships/customXml" Target="../ink/ink16.xml"/><Relationship Id="rId10" Type="http://schemas.openxmlformats.org/officeDocument/2006/relationships/image" Target="../media/image121.png"/><Relationship Id="rId31" Type="http://schemas.openxmlformats.org/officeDocument/2006/relationships/customXml" Target="../ink/ink4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55.png"/><Relationship Id="rId65" Type="http://schemas.openxmlformats.org/officeDocument/2006/relationships/customXml" Target="../ink/ink18.xml"/><Relationship Id="rId73" Type="http://schemas.openxmlformats.org/officeDocument/2006/relationships/image" Target="../media/image164.png"/><Relationship Id="rId78" Type="http://schemas.openxmlformats.org/officeDocument/2006/relationships/image" Target="../media/image166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9" Type="http://schemas.openxmlformats.org/officeDocument/2006/relationships/customXml" Target="../ink/ink8.xml"/><Relationship Id="rId34" Type="http://schemas.openxmlformats.org/officeDocument/2006/relationships/image" Target="../media/image140.png"/><Relationship Id="rId50" Type="http://schemas.openxmlformats.org/officeDocument/2006/relationships/image" Target="../media/image148.png"/><Relationship Id="rId55" Type="http://schemas.openxmlformats.org/officeDocument/2006/relationships/image" Target="../media/image151.png"/><Relationship Id="rId76" Type="http://schemas.openxmlformats.org/officeDocument/2006/relationships/customXml" Target="../ink/ink22.xml"/><Relationship Id="rId7" Type="http://schemas.openxmlformats.org/officeDocument/2006/relationships/image" Target="../media/image118.png"/><Relationship Id="rId71" Type="http://schemas.openxmlformats.org/officeDocument/2006/relationships/customXml" Target="../ink/ink20.xml"/><Relationship Id="rId2" Type="http://schemas.openxmlformats.org/officeDocument/2006/relationships/image" Target="../media/image2.png"/><Relationship Id="rId29" Type="http://schemas.openxmlformats.org/officeDocument/2006/relationships/image" Target="../media/image1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customXml" Target="../ink/ink27.xml"/><Relationship Id="rId3" Type="http://schemas.openxmlformats.org/officeDocument/2006/relationships/image" Target="../media/image4.tiff"/><Relationship Id="rId21" Type="http://schemas.openxmlformats.org/officeDocument/2006/relationships/image" Target="../media/image179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7.png"/><Relationship Id="rId2" Type="http://schemas.openxmlformats.org/officeDocument/2006/relationships/image" Target="../media/image2.png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73.png"/><Relationship Id="rId5" Type="http://schemas.openxmlformats.org/officeDocument/2006/relationships/image" Target="../media/image3.jpeg"/><Relationship Id="rId15" Type="http://schemas.openxmlformats.org/officeDocument/2006/relationships/image" Target="../media/image176.png"/><Relationship Id="rId10" Type="http://schemas.openxmlformats.org/officeDocument/2006/relationships/image" Target="../media/image172.png"/><Relationship Id="rId19" Type="http://schemas.openxmlformats.org/officeDocument/2006/relationships/image" Target="../media/image178.png"/><Relationship Id="rId4" Type="http://schemas.openxmlformats.org/officeDocument/2006/relationships/image" Target="../media/image168.png"/><Relationship Id="rId9" Type="http://schemas.openxmlformats.org/officeDocument/2006/relationships/image" Target="../media/image171.png"/><Relationship Id="rId14" Type="http://schemas.openxmlformats.org/officeDocument/2006/relationships/customXml" Target="../ink/ink25.xml"/><Relationship Id="rId22" Type="http://schemas.openxmlformats.org/officeDocument/2006/relationships/image" Target="../media/image1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customXml" Target="../ink/ink30.xml"/><Relationship Id="rId18" Type="http://schemas.openxmlformats.org/officeDocument/2006/relationships/image" Target="../media/image188.png"/><Relationship Id="rId3" Type="http://schemas.openxmlformats.org/officeDocument/2006/relationships/image" Target="../media/image4.tiff"/><Relationship Id="rId21" Type="http://schemas.openxmlformats.org/officeDocument/2006/relationships/image" Target="../media/image190.png"/><Relationship Id="rId7" Type="http://schemas.openxmlformats.org/officeDocument/2006/relationships/image" Target="../media/image181.png"/><Relationship Id="rId12" Type="http://schemas.openxmlformats.org/officeDocument/2006/relationships/image" Target="../media/image185.png"/><Relationship Id="rId17" Type="http://schemas.openxmlformats.org/officeDocument/2006/relationships/customXml" Target="../ink/ink32.xml"/><Relationship Id="rId2" Type="http://schemas.openxmlformats.org/officeDocument/2006/relationships/image" Target="../media/image2.png"/><Relationship Id="rId16" Type="http://schemas.openxmlformats.org/officeDocument/2006/relationships/image" Target="../media/image187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customXml" Target="../ink/ink29.xml"/><Relationship Id="rId5" Type="http://schemas.openxmlformats.org/officeDocument/2006/relationships/image" Target="../media/image3.jpeg"/><Relationship Id="rId15" Type="http://schemas.openxmlformats.org/officeDocument/2006/relationships/customXml" Target="../ink/ink31.xml"/><Relationship Id="rId10" Type="http://schemas.openxmlformats.org/officeDocument/2006/relationships/image" Target="../media/image184.png"/><Relationship Id="rId19" Type="http://schemas.openxmlformats.org/officeDocument/2006/relationships/customXml" Target="../ink/ink33.xml"/><Relationship Id="rId4" Type="http://schemas.openxmlformats.org/officeDocument/2006/relationships/image" Target="../media/image180.png"/><Relationship Id="rId9" Type="http://schemas.openxmlformats.org/officeDocument/2006/relationships/image" Target="../media/image183.png"/><Relationship Id="rId14" Type="http://schemas.openxmlformats.org/officeDocument/2006/relationships/image" Target="../media/image18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4.tiff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0.png"/><Relationship Id="rId2" Type="http://schemas.openxmlformats.org/officeDocument/2006/relationships/image" Target="../media/image2.png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96.png"/><Relationship Id="rId5" Type="http://schemas.openxmlformats.org/officeDocument/2006/relationships/image" Target="../media/image3.jpeg"/><Relationship Id="rId15" Type="http://schemas.openxmlformats.org/officeDocument/2006/relationships/image" Target="../media/image199.png"/><Relationship Id="rId10" Type="http://schemas.openxmlformats.org/officeDocument/2006/relationships/image" Target="../media/image195.png"/><Relationship Id="rId4" Type="http://schemas.openxmlformats.org/officeDocument/2006/relationships/image" Target="../media/image191.png"/><Relationship Id="rId9" Type="http://schemas.openxmlformats.org/officeDocument/2006/relationships/image" Target="../media/image194.png"/><Relationship Id="rId14" Type="http://schemas.openxmlformats.org/officeDocument/2006/relationships/customXml" Target="../ink/ink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13" Type="http://schemas.openxmlformats.org/officeDocument/2006/relationships/image" Target="../media/image1860.png"/><Relationship Id="rId18" Type="http://schemas.openxmlformats.org/officeDocument/2006/relationships/customXml" Target="../ink/ink39.xml"/><Relationship Id="rId26" Type="http://schemas.openxmlformats.org/officeDocument/2006/relationships/image" Target="../media/image1940.png"/><Relationship Id="rId3" Type="http://schemas.openxmlformats.org/officeDocument/2006/relationships/image" Target="../media/image4.tiff"/><Relationship Id="rId21" Type="http://schemas.openxmlformats.org/officeDocument/2006/relationships/image" Target="../media/image1910.png"/><Relationship Id="rId7" Type="http://schemas.openxmlformats.org/officeDocument/2006/relationships/image" Target="../media/image1830.png"/><Relationship Id="rId12" Type="http://schemas.openxmlformats.org/officeDocument/2006/relationships/customXml" Target="../ink/ink36.xml"/><Relationship Id="rId17" Type="http://schemas.openxmlformats.org/officeDocument/2006/relationships/image" Target="../media/image1880.png"/><Relationship Id="rId25" Type="http://schemas.openxmlformats.org/officeDocument/2006/relationships/customXml" Target="../ink/ink41.xml"/><Relationship Id="rId2" Type="http://schemas.openxmlformats.org/officeDocument/2006/relationships/image" Target="../media/image2.png"/><Relationship Id="rId16" Type="http://schemas.openxmlformats.org/officeDocument/2006/relationships/customXml" Target="../ink/ink38.xml"/><Relationship Id="rId20" Type="http://schemas.openxmlformats.org/officeDocument/2006/relationships/image" Target="../media/image19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75.png"/><Relationship Id="rId24" Type="http://schemas.openxmlformats.org/officeDocument/2006/relationships/image" Target="../media/image1930.png"/><Relationship Id="rId5" Type="http://schemas.openxmlformats.org/officeDocument/2006/relationships/image" Target="../media/image3.jpeg"/><Relationship Id="rId15" Type="http://schemas.openxmlformats.org/officeDocument/2006/relationships/image" Target="../media/image1870.png"/><Relationship Id="rId23" Type="http://schemas.openxmlformats.org/officeDocument/2006/relationships/customXml" Target="../ink/ink40.xml"/><Relationship Id="rId10" Type="http://schemas.openxmlformats.org/officeDocument/2006/relationships/image" Target="../media/image1850.png"/><Relationship Id="rId19" Type="http://schemas.openxmlformats.org/officeDocument/2006/relationships/image" Target="../media/image1890.png"/><Relationship Id="rId4" Type="http://schemas.openxmlformats.org/officeDocument/2006/relationships/image" Target="../media/image1820.png"/><Relationship Id="rId9" Type="http://schemas.openxmlformats.org/officeDocument/2006/relationships/image" Target="../media/image173.png"/><Relationship Id="rId14" Type="http://schemas.openxmlformats.org/officeDocument/2006/relationships/customXml" Target="../ink/ink37.xml"/><Relationship Id="rId22" Type="http://schemas.openxmlformats.org/officeDocument/2006/relationships/image" Target="../media/image1920.png"/><Relationship Id="rId27" Type="http://schemas.openxmlformats.org/officeDocument/2006/relationships/image" Target="../media/image19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0.png"/><Relationship Id="rId13" Type="http://schemas.openxmlformats.org/officeDocument/2006/relationships/image" Target="../media/image1870.png"/><Relationship Id="rId18" Type="http://schemas.openxmlformats.org/officeDocument/2006/relationships/image" Target="../media/image2000.png"/><Relationship Id="rId3" Type="http://schemas.openxmlformats.org/officeDocument/2006/relationships/image" Target="../media/image4.tiff"/><Relationship Id="rId7" Type="http://schemas.openxmlformats.org/officeDocument/2006/relationships/image" Target="../media/image1970.png"/><Relationship Id="rId12" Type="http://schemas.openxmlformats.org/officeDocument/2006/relationships/customXml" Target="../ink/ink43.xml"/><Relationship Id="rId17" Type="http://schemas.openxmlformats.org/officeDocument/2006/relationships/image" Target="../media/image1890.png"/><Relationship Id="rId2" Type="http://schemas.openxmlformats.org/officeDocument/2006/relationships/image" Target="../media/image2.png"/><Relationship Id="rId16" Type="http://schemas.openxmlformats.org/officeDocument/2006/relationships/customXml" Target="../ink/ink45.xml"/><Relationship Id="rId20" Type="http://schemas.openxmlformats.org/officeDocument/2006/relationships/image" Target="../media/image20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1860.png"/><Relationship Id="rId5" Type="http://schemas.openxmlformats.org/officeDocument/2006/relationships/image" Target="../media/image3.jpeg"/><Relationship Id="rId15" Type="http://schemas.openxmlformats.org/officeDocument/2006/relationships/image" Target="../media/image1880.png"/><Relationship Id="rId10" Type="http://schemas.openxmlformats.org/officeDocument/2006/relationships/customXml" Target="../ink/ink42.xml"/><Relationship Id="rId19" Type="http://schemas.openxmlformats.org/officeDocument/2006/relationships/customXml" Target="../ink/ink46.xml"/><Relationship Id="rId4" Type="http://schemas.openxmlformats.org/officeDocument/2006/relationships/image" Target="../media/image1960.png"/><Relationship Id="rId9" Type="http://schemas.openxmlformats.org/officeDocument/2006/relationships/image" Target="../media/image1990.png"/><Relationship Id="rId14" Type="http://schemas.openxmlformats.org/officeDocument/2006/relationships/customXml" Target="../ink/ink4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2: Incomplete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997204" y="3209069"/>
              <a:ext cx="2741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May be impossible to </a:t>
              </a:r>
              <a:r>
                <a:rPr lang="en-US" sz="2000" dirty="0" err="1"/>
                <a:t>factorise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74C476-DCC3-0549-8793-A74C9DE2FBF9}"/>
              </a:ext>
            </a:extLst>
          </p:cNvPr>
          <p:cNvSpPr txBox="1"/>
          <p:nvPr/>
        </p:nvSpPr>
        <p:spPr>
          <a:xfrm>
            <a:off x="1761362" y="1279514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Case 2: Missing the Linear Term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804947" y="2426517"/>
                <a:ext cx="18322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47" y="2426517"/>
                <a:ext cx="1832233" cy="615553"/>
              </a:xfrm>
              <a:prstGeom prst="rect">
                <a:avLst/>
              </a:prstGeom>
              <a:blipFill>
                <a:blip r:embed="rId6"/>
                <a:stretch>
                  <a:fillRect l="-6207" t="-2041" r="-551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252AA88-8AF7-714B-8EC2-059ABCE0D574}"/>
              </a:ext>
            </a:extLst>
          </p:cNvPr>
          <p:cNvSpPr txBox="1"/>
          <p:nvPr/>
        </p:nvSpPr>
        <p:spPr>
          <a:xfrm rot="20810609">
            <a:off x="1806448" y="3416413"/>
            <a:ext cx="53443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Nothing to </a:t>
            </a:r>
            <a:r>
              <a:rPr lang="en-US" sz="4400" b="1" dirty="0" err="1">
                <a:solidFill>
                  <a:srgbClr val="C00000"/>
                </a:solidFill>
                <a:latin typeface="Eras Medium ITC" panose="020B0602030504020804" pitchFamily="34" charset="77"/>
              </a:rPr>
              <a:t>Factorise</a:t>
            </a:r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 here!!!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91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6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2: Incomplete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997204" y="3209069"/>
              <a:ext cx="27411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May be the </a:t>
              </a:r>
              <a:r>
                <a:rPr lang="en-US" sz="2000" b="1" dirty="0">
                  <a:solidFill>
                    <a:srgbClr val="C00000"/>
                  </a:solidFill>
                </a:rPr>
                <a:t>Difference of Two Squares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74C476-DCC3-0549-8793-A74C9DE2FBF9}"/>
              </a:ext>
            </a:extLst>
          </p:cNvPr>
          <p:cNvSpPr txBox="1"/>
          <p:nvPr/>
        </p:nvSpPr>
        <p:spPr>
          <a:xfrm>
            <a:off x="1761362" y="1279514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Case 2: Missing the Linear Term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804947" y="2426517"/>
                <a:ext cx="21159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47" y="2426517"/>
                <a:ext cx="2115964" cy="615553"/>
              </a:xfrm>
              <a:prstGeom prst="rect">
                <a:avLst/>
              </a:prstGeom>
              <a:blipFill>
                <a:blip r:embed="rId6"/>
                <a:stretch>
                  <a:fillRect l="-5389" t="-2041" r="-5389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252AA88-8AF7-714B-8EC2-059ABCE0D574}"/>
              </a:ext>
            </a:extLst>
          </p:cNvPr>
          <p:cNvSpPr txBox="1"/>
          <p:nvPr/>
        </p:nvSpPr>
        <p:spPr>
          <a:xfrm rot="20810609">
            <a:off x="1862854" y="4978720"/>
            <a:ext cx="5344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Eras Medium ITC" panose="020B0602030504020804" pitchFamily="34" charset="77"/>
              </a:rPr>
              <a:t>Factorised</a:t>
            </a:r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!!!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38501D-6E58-A94F-A4C5-27987A967796}"/>
                  </a:ext>
                </a:extLst>
              </p:cNvPr>
              <p:cNvSpPr txBox="1"/>
              <p:nvPr/>
            </p:nvSpPr>
            <p:spPr>
              <a:xfrm>
                <a:off x="1821563" y="3323239"/>
                <a:ext cx="72350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dirty="0"/>
                  <a:t>Recall: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4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4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4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GB" sz="4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38501D-6E58-A94F-A4C5-27987A967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3323239"/>
                <a:ext cx="7235058" cy="615553"/>
              </a:xfrm>
              <a:prstGeom prst="rect">
                <a:avLst/>
              </a:prstGeom>
              <a:blipFill>
                <a:blip r:embed="rId7"/>
                <a:stretch>
                  <a:fillRect l="-4203" t="-22000" r="-35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761F0-6C8B-CF47-903F-1918AF9BDCB6}"/>
                  </a:ext>
                </a:extLst>
              </p:cNvPr>
              <p:cNvSpPr txBox="1"/>
              <p:nvPr/>
            </p:nvSpPr>
            <p:spPr>
              <a:xfrm>
                <a:off x="1753210" y="4179304"/>
                <a:ext cx="73077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4000" dirty="0"/>
                  <a:t>So, 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−36=(3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−6)(3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+6)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761F0-6C8B-CF47-903F-1918AF9B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10" y="4179304"/>
                <a:ext cx="7307770" cy="615553"/>
              </a:xfrm>
              <a:prstGeom prst="rect">
                <a:avLst/>
              </a:prstGeom>
              <a:blipFill>
                <a:blip r:embed="rId8"/>
                <a:stretch>
                  <a:fillRect l="-4340" t="-24490" r="-2257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6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2: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r>
              <a:rPr lang="en-US" sz="3200" b="1" dirty="0">
                <a:latin typeface="Eras Medium ITC" panose="020B0602030504020804" pitchFamily="34" charset="77"/>
              </a:rPr>
              <a:t> Incomplete Quadratics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2240097" y="1733528"/>
                <a:ext cx="4689342" cy="409342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Factorise the following quadratic expressions: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−49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7" y="1733528"/>
                <a:ext cx="4689342" cy="4093428"/>
              </a:xfrm>
              <a:prstGeom prst="rect">
                <a:avLst/>
              </a:prstGeom>
              <a:blipFill>
                <a:blip r:embed="rId6"/>
                <a:stretch>
                  <a:fillRect l="-2419" t="-1231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74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267014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3: Solve by </a:t>
            </a:r>
            <a:r>
              <a:rPr lang="en-US" sz="1600" b="1" dirty="0" err="1">
                <a:latin typeface="Eras Medium ITC" panose="020B0602030504020804" pitchFamily="34" charset="77"/>
              </a:rPr>
              <a:t>Factorising</a:t>
            </a:r>
            <a:endParaRPr lang="en-US" sz="1600" b="1" dirty="0">
              <a:latin typeface="Eras Medium ITC" panose="020B0602030504020804" pitchFamily="34" charset="77"/>
            </a:endParaRP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9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707768" y="492780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3: Solve by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endParaRPr lang="en-US" sz="3200" b="1" dirty="0">
              <a:latin typeface="Eras Medium ITC" panose="020B0602030504020804" pitchFamily="34" charset="77"/>
            </a:endParaRP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726845" y="3258112"/>
              <a:ext cx="3214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Move everything to the LHS and order the trinomial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804912" y="1290902"/>
                <a:ext cx="34551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+12=−7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12" y="1290902"/>
                <a:ext cx="3455177" cy="615553"/>
              </a:xfrm>
              <a:prstGeom prst="rect">
                <a:avLst/>
              </a:prstGeom>
              <a:blipFill>
                <a:blip r:embed="rId6"/>
                <a:stretch>
                  <a:fillRect l="-1465" t="-2000" r="-219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90FBFC-0F49-6D40-8138-1A51669BFDBE}"/>
                  </a:ext>
                </a:extLst>
              </p:cNvPr>
              <p:cNvSpPr txBox="1"/>
              <p:nvPr/>
            </p:nvSpPr>
            <p:spPr>
              <a:xfrm>
                <a:off x="1667394" y="1917853"/>
                <a:ext cx="39669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+12+7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90FBFC-0F49-6D40-8138-1A51669BF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94" y="1917853"/>
                <a:ext cx="3966920" cy="615553"/>
              </a:xfrm>
              <a:prstGeom prst="rect">
                <a:avLst/>
              </a:prstGeom>
              <a:blipFill>
                <a:blip r:embed="rId7"/>
                <a:stretch>
                  <a:fillRect l="-1278" t="-2041" r="-2556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6BD325-90C4-2840-8CF7-0550268E9508}"/>
                  </a:ext>
                </a:extLst>
              </p:cNvPr>
              <p:cNvSpPr txBox="1"/>
              <p:nvPr/>
            </p:nvSpPr>
            <p:spPr>
              <a:xfrm>
                <a:off x="1652951" y="2600610"/>
                <a:ext cx="40791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6BD325-90C4-2840-8CF7-0550268E9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1" y="2600610"/>
                <a:ext cx="4079130" cy="615553"/>
              </a:xfrm>
              <a:prstGeom prst="rect">
                <a:avLst/>
              </a:prstGeom>
              <a:blipFill>
                <a:blip r:embed="rId8"/>
                <a:stretch>
                  <a:fillRect r="-93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94FB25-29C8-7545-B85B-CF06D82BE4FC}"/>
              </a:ext>
            </a:extLst>
          </p:cNvPr>
          <p:cNvGrpSpPr/>
          <p:nvPr/>
        </p:nvGrpSpPr>
        <p:grpSpPr>
          <a:xfrm>
            <a:off x="7167901" y="1719122"/>
            <a:ext cx="3681448" cy="1599757"/>
            <a:chOff x="6493465" y="2877610"/>
            <a:chExt cx="3681448" cy="15997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AEA325-6B82-3F4C-93A3-45BF6D00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90B4A2-4721-2545-960D-F36B980B5AA5}"/>
                </a:ext>
              </a:extLst>
            </p:cNvPr>
            <p:cNvSpPr txBox="1"/>
            <p:nvPr/>
          </p:nvSpPr>
          <p:spPr>
            <a:xfrm>
              <a:off x="6726845" y="3258112"/>
              <a:ext cx="3214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Factorise</a:t>
              </a:r>
              <a:r>
                <a:rPr lang="en-US" sz="2000" dirty="0"/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226862-C583-7A47-87D2-F31F6DA21F9E}"/>
                  </a:ext>
                </a:extLst>
              </p:cNvPr>
              <p:cNvSpPr txBox="1"/>
              <p:nvPr/>
            </p:nvSpPr>
            <p:spPr>
              <a:xfrm>
                <a:off x="8718240" y="3413652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226862-C583-7A47-87D2-F31F6DA21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240" y="3413652"/>
                <a:ext cx="7585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BBDE66-5E53-E34C-8D4E-5FFF81942FFA}"/>
                  </a:ext>
                </a:extLst>
              </p:cNvPr>
              <p:cNvSpPr txBox="1"/>
              <p:nvPr/>
            </p:nvSpPr>
            <p:spPr>
              <a:xfrm>
                <a:off x="7401281" y="3417618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+:7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BBDE66-5E53-E34C-8D4E-5FFF81942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281" y="3417618"/>
                <a:ext cx="6383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F03C715-5051-5E4A-A7BB-3556980383ED}"/>
              </a:ext>
            </a:extLst>
          </p:cNvPr>
          <p:cNvGrpSpPr/>
          <p:nvPr/>
        </p:nvGrpSpPr>
        <p:grpSpPr>
          <a:xfrm>
            <a:off x="7243619" y="1719121"/>
            <a:ext cx="3681448" cy="1599757"/>
            <a:chOff x="6493465" y="2877610"/>
            <a:chExt cx="3681448" cy="159975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31C420C-FBCB-C24A-97A4-1FF84BF5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8C0E9A-056F-3540-B8A9-2A3F968D4BA4}"/>
                </a:ext>
              </a:extLst>
            </p:cNvPr>
            <p:cNvSpPr txBox="1"/>
            <p:nvPr/>
          </p:nvSpPr>
          <p:spPr>
            <a:xfrm>
              <a:off x="6726845" y="3258112"/>
              <a:ext cx="3214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Use </a:t>
              </a:r>
              <a:r>
                <a:rPr lang="en-US" sz="3200" b="1" dirty="0">
                  <a:solidFill>
                    <a:srgbClr val="C00000"/>
                  </a:solidFill>
                </a:rPr>
                <a:t>+3</a:t>
              </a:r>
              <a:r>
                <a:rPr lang="en-US" sz="3200" dirty="0"/>
                <a:t> and </a:t>
              </a:r>
              <a:r>
                <a:rPr lang="en-US" sz="3200" b="1" dirty="0">
                  <a:solidFill>
                    <a:srgbClr val="C00000"/>
                  </a:solidFill>
                </a:rPr>
                <a:t>+4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4A9F9F-23AD-FC4C-9EC6-38B334458FDB}"/>
                  </a:ext>
                </a:extLst>
              </p:cNvPr>
              <p:cNvSpPr txBox="1"/>
              <p:nvPr/>
            </p:nvSpPr>
            <p:spPr>
              <a:xfrm>
                <a:off x="1605595" y="3202290"/>
                <a:ext cx="514980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4A9F9F-23AD-FC4C-9EC6-38B33445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95" y="3202290"/>
                <a:ext cx="5149808" cy="615553"/>
              </a:xfrm>
              <a:prstGeom prst="rect">
                <a:avLst/>
              </a:prstGeom>
              <a:blipFill>
                <a:blip r:embed="rId11"/>
                <a:stretch>
                  <a:fillRect l="-985" t="-2041" r="-197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22692E-F275-424D-A6D2-1B4FFC004338}"/>
                  </a:ext>
                </a:extLst>
              </p:cNvPr>
              <p:cNvSpPr txBox="1"/>
              <p:nvPr/>
            </p:nvSpPr>
            <p:spPr>
              <a:xfrm>
                <a:off x="1652951" y="3941676"/>
                <a:ext cx="54686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+3)+4(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+3)=0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22692E-F275-424D-A6D2-1B4FFC004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1" y="3941676"/>
                <a:ext cx="5468677" cy="615553"/>
              </a:xfrm>
              <a:prstGeom prst="rect">
                <a:avLst/>
              </a:prstGeom>
              <a:blipFill>
                <a:blip r:embed="rId12"/>
                <a:stretch>
                  <a:fillRect l="-928" r="-162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B7EF9B-6177-714D-B58B-8A488F81363C}"/>
                  </a:ext>
                </a:extLst>
              </p:cNvPr>
              <p:cNvSpPr txBox="1"/>
              <p:nvPr/>
            </p:nvSpPr>
            <p:spPr>
              <a:xfrm>
                <a:off x="1652950" y="4639847"/>
                <a:ext cx="42857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+4)=0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B7EF9B-6177-714D-B58B-8A488F81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50" y="4639847"/>
                <a:ext cx="4285789" cy="615553"/>
              </a:xfrm>
              <a:prstGeom prst="rect">
                <a:avLst/>
              </a:prstGeom>
              <a:blipFill>
                <a:blip r:embed="rId13"/>
                <a:stretch>
                  <a:fillRect l="-3846" r="-2367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F0E799F-5DF9-854E-81F6-A1840AA3A578}"/>
              </a:ext>
            </a:extLst>
          </p:cNvPr>
          <p:cNvGrpSpPr/>
          <p:nvPr/>
        </p:nvGrpSpPr>
        <p:grpSpPr>
          <a:xfrm>
            <a:off x="7300517" y="1799488"/>
            <a:ext cx="3681448" cy="1599757"/>
            <a:chOff x="6493465" y="2877610"/>
            <a:chExt cx="3681448" cy="15997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D2491C8-D136-5943-A7F6-2E989DD1E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2EC5CF-3D44-1944-BF50-7C8843A70009}"/>
                </a:ext>
              </a:extLst>
            </p:cNvPr>
            <p:cNvSpPr txBox="1"/>
            <p:nvPr/>
          </p:nvSpPr>
          <p:spPr>
            <a:xfrm>
              <a:off x="6726845" y="3258112"/>
              <a:ext cx="3214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</a:rPr>
                <a:t>product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/>
                <a:t>is</a:t>
              </a:r>
              <a:r>
                <a:rPr lang="en-US" sz="2000" dirty="0">
                  <a:solidFill>
                    <a:srgbClr val="C00000"/>
                  </a:solidFill>
                </a:rPr>
                <a:t> zero </a:t>
              </a:r>
              <a:r>
                <a:rPr lang="en-US" sz="2000" dirty="0"/>
                <a:t>when</a:t>
              </a:r>
              <a:r>
                <a:rPr lang="en-US" sz="2000" dirty="0">
                  <a:solidFill>
                    <a:srgbClr val="C00000"/>
                  </a:solidFill>
                </a:rPr>
                <a:t> one </a:t>
              </a:r>
              <a:r>
                <a:rPr lang="en-US" sz="2000" dirty="0"/>
                <a:t>of the </a:t>
              </a:r>
              <a:r>
                <a:rPr lang="en-US" sz="2000" b="1" dirty="0">
                  <a:solidFill>
                    <a:srgbClr val="C00000"/>
                  </a:solidFill>
                </a:rPr>
                <a:t>factors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/>
                <a:t>is</a:t>
              </a:r>
              <a:r>
                <a:rPr lang="en-US" sz="2000" dirty="0">
                  <a:solidFill>
                    <a:srgbClr val="C00000"/>
                  </a:solidFill>
                </a:rPr>
                <a:t> zero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4B19E0-8052-D64F-B104-C7A0E6B241C2}"/>
                  </a:ext>
                </a:extLst>
              </p:cNvPr>
              <p:cNvSpPr txBox="1"/>
              <p:nvPr/>
            </p:nvSpPr>
            <p:spPr>
              <a:xfrm>
                <a:off x="1679161" y="5377672"/>
                <a:ext cx="2250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64B19E0-8052-D64F-B104-C7A0E6B2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61" y="5377672"/>
                <a:ext cx="2250103" cy="615553"/>
              </a:xfrm>
              <a:prstGeom prst="rect">
                <a:avLst/>
              </a:prstGeom>
              <a:blipFill>
                <a:blip r:embed="rId14"/>
                <a:stretch>
                  <a:fillRect l="-2809" r="-4494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4B476-5960-FF4E-8B27-73FF18D89544}"/>
                  </a:ext>
                </a:extLst>
              </p:cNvPr>
              <p:cNvSpPr txBox="1"/>
              <p:nvPr/>
            </p:nvSpPr>
            <p:spPr>
              <a:xfrm>
                <a:off x="1590228" y="6001613"/>
                <a:ext cx="2250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74B476-5960-FF4E-8B27-73FF18D8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28" y="6001613"/>
                <a:ext cx="2250103" cy="615553"/>
              </a:xfrm>
              <a:prstGeom prst="rect">
                <a:avLst/>
              </a:prstGeom>
              <a:blipFill>
                <a:blip r:embed="rId15"/>
                <a:stretch>
                  <a:fillRect l="-2809" r="-4494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A7AA-A9E8-404B-B076-19DE10FC239C}"/>
                  </a:ext>
                </a:extLst>
              </p:cNvPr>
              <p:cNvSpPr txBox="1"/>
              <p:nvPr/>
            </p:nvSpPr>
            <p:spPr>
              <a:xfrm>
                <a:off x="4509262" y="5361566"/>
                <a:ext cx="26230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A7AA-A9E8-404B-B076-19DE10FC2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62" y="5361566"/>
                <a:ext cx="2623026" cy="615553"/>
              </a:xfrm>
              <a:prstGeom prst="rect">
                <a:avLst/>
              </a:prstGeom>
              <a:blipFill>
                <a:blip r:embed="rId16"/>
                <a:stretch>
                  <a:fillRect l="-2415" t="-6122" r="-3865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254D86-6739-CC4D-8104-432D47ACC9F8}"/>
                  </a:ext>
                </a:extLst>
              </p:cNvPr>
              <p:cNvSpPr txBox="1"/>
              <p:nvPr/>
            </p:nvSpPr>
            <p:spPr>
              <a:xfrm>
                <a:off x="4531197" y="6014954"/>
                <a:ext cx="26230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254D86-6739-CC4D-8104-432D47AC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97" y="6014954"/>
                <a:ext cx="2623026" cy="615553"/>
              </a:xfrm>
              <a:prstGeom prst="rect">
                <a:avLst/>
              </a:prstGeom>
              <a:blipFill>
                <a:blip r:embed="rId17"/>
                <a:stretch>
                  <a:fillRect l="-1923" t="-6000" r="-384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22" grpId="0"/>
      <p:bldP spid="23" grpId="0"/>
      <p:bldP spid="30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3: Solve Quadratic by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endParaRPr lang="en-US" sz="3200" b="1" dirty="0">
              <a:latin typeface="Eras Medium ITC" panose="020B0602030504020804" pitchFamily="34" charset="77"/>
            </a:endParaRP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2240097" y="1733528"/>
                <a:ext cx="4689342" cy="366254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quadratic equations by factorizing them: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=15−7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7" y="1733528"/>
                <a:ext cx="4689342" cy="3662541"/>
              </a:xfrm>
              <a:prstGeom prst="rect">
                <a:avLst/>
              </a:prstGeom>
              <a:blipFill>
                <a:blip r:embed="rId6"/>
                <a:stretch>
                  <a:fillRect l="-2419" t="-13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89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79991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412157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4: Solve incomplete quadratics by </a:t>
            </a:r>
            <a:r>
              <a:rPr lang="en-US" sz="1600" b="1" dirty="0" err="1">
                <a:latin typeface="Eras Medium ITC" panose="020B0602030504020804" pitchFamily="34" charset="77"/>
              </a:rPr>
              <a:t>Factorising</a:t>
            </a:r>
            <a:endParaRPr lang="en-US" sz="1600" b="1" dirty="0">
              <a:latin typeface="Eras Medium ITC" panose="020B0602030504020804" pitchFamily="34" charset="77"/>
            </a:endParaRP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0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4: Solve Incomplete Quadratics by factoring 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385680" y="3235879"/>
              <a:ext cx="2055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One solution is always zero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74C476-DCC3-0549-8793-A74C9DE2FBF9}"/>
              </a:ext>
            </a:extLst>
          </p:cNvPr>
          <p:cNvSpPr txBox="1"/>
          <p:nvPr/>
        </p:nvSpPr>
        <p:spPr>
          <a:xfrm>
            <a:off x="1761362" y="1476244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Case 1: Missing the Constant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761362" y="2295176"/>
                <a:ext cx="3072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62" y="2295176"/>
                <a:ext cx="3072059" cy="615553"/>
              </a:xfrm>
              <a:prstGeom prst="rect">
                <a:avLst/>
              </a:prstGeom>
              <a:blipFill>
                <a:blip r:embed="rId6"/>
                <a:stretch>
                  <a:fillRect l="-3292" r="-3292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/>
              <p:nvPr/>
            </p:nvSpPr>
            <p:spPr>
              <a:xfrm>
                <a:off x="1761362" y="2991352"/>
                <a:ext cx="32476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62" y="2991352"/>
                <a:ext cx="3247620" cy="615553"/>
              </a:xfrm>
              <a:prstGeom prst="rect">
                <a:avLst/>
              </a:prstGeom>
              <a:blipFill>
                <a:blip r:embed="rId7"/>
                <a:stretch>
                  <a:fillRect l="-3113" r="-311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C04FD3-619F-ED43-97A6-01EBF192E3C5}"/>
                  </a:ext>
                </a:extLst>
              </p:cNvPr>
              <p:cNvSpPr txBox="1"/>
              <p:nvPr/>
            </p:nvSpPr>
            <p:spPr>
              <a:xfrm>
                <a:off x="1761362" y="3729661"/>
                <a:ext cx="16389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C04FD3-619F-ED43-97A6-01EBF192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62" y="3729661"/>
                <a:ext cx="1638975" cy="615553"/>
              </a:xfrm>
              <a:prstGeom prst="rect">
                <a:avLst/>
              </a:prstGeom>
              <a:blipFill>
                <a:blip r:embed="rId8"/>
                <a:stretch>
                  <a:fillRect l="-6154" r="-692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75AA00-AB46-464B-9C79-5FD5F4BDCE4F}"/>
                  </a:ext>
                </a:extLst>
              </p:cNvPr>
              <p:cNvSpPr txBox="1"/>
              <p:nvPr/>
            </p:nvSpPr>
            <p:spPr>
              <a:xfrm>
                <a:off x="1770144" y="4443360"/>
                <a:ext cx="2250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75AA00-AB46-464B-9C79-5FD5F4BD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144" y="4443360"/>
                <a:ext cx="2250103" cy="615553"/>
              </a:xfrm>
              <a:prstGeom prst="rect">
                <a:avLst/>
              </a:prstGeom>
              <a:blipFill>
                <a:blip r:embed="rId9"/>
                <a:stretch>
                  <a:fillRect l="-2809" r="-4494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BD8B9-8158-7C44-B832-47D82B867406}"/>
                  </a:ext>
                </a:extLst>
              </p:cNvPr>
              <p:cNvSpPr txBox="1"/>
              <p:nvPr/>
            </p:nvSpPr>
            <p:spPr>
              <a:xfrm>
                <a:off x="4657441" y="3726500"/>
                <a:ext cx="24643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 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BD8B9-8158-7C44-B832-47D82B867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41" y="3726500"/>
                <a:ext cx="2464328" cy="615553"/>
              </a:xfrm>
              <a:prstGeom prst="rect">
                <a:avLst/>
              </a:prstGeom>
              <a:blipFill>
                <a:blip r:embed="rId10"/>
                <a:stretch>
                  <a:fillRect l="-2051" t="-8163" r="-4615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0E0B7-56E6-FC4B-958D-6796C4BF47F9}"/>
                  </a:ext>
                </a:extLst>
              </p:cNvPr>
              <p:cNvSpPr txBox="1"/>
              <p:nvPr/>
            </p:nvSpPr>
            <p:spPr>
              <a:xfrm>
                <a:off x="4712508" y="4437887"/>
                <a:ext cx="24643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  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0E0B7-56E6-FC4B-958D-6796C4BF4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508" y="4437887"/>
                <a:ext cx="2464329" cy="615553"/>
              </a:xfrm>
              <a:prstGeom prst="rect">
                <a:avLst/>
              </a:prstGeom>
              <a:blipFill>
                <a:blip r:embed="rId11"/>
                <a:stretch>
                  <a:fillRect l="-2577" t="-6122" r="-4639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4: Solve Incomplete Quadratics by factoring 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139795" y="3235879"/>
              <a:ext cx="2388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Solutions are equal and opposite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74C476-DCC3-0549-8793-A74C9DE2FBF9}"/>
              </a:ext>
            </a:extLst>
          </p:cNvPr>
          <p:cNvSpPr txBox="1"/>
          <p:nvPr/>
        </p:nvSpPr>
        <p:spPr>
          <a:xfrm>
            <a:off x="1692067" y="1618560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Case 2: Missing the Linear Term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769263" y="3025508"/>
                <a:ext cx="306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3" y="3025508"/>
                <a:ext cx="3067763" cy="615553"/>
              </a:xfrm>
              <a:prstGeom prst="rect">
                <a:avLst/>
              </a:prstGeom>
              <a:blipFill>
                <a:blip r:embed="rId6"/>
                <a:stretch>
                  <a:fillRect l="-3306" t="-2041" r="-3306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/>
              <p:nvPr/>
            </p:nvSpPr>
            <p:spPr>
              <a:xfrm>
                <a:off x="1769263" y="3690134"/>
                <a:ext cx="48526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+1)</m:t>
                      </m:r>
                      <m:d>
                        <m:d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3" y="3690134"/>
                <a:ext cx="4852610" cy="615553"/>
              </a:xfrm>
              <a:prstGeom prst="rect">
                <a:avLst/>
              </a:prstGeom>
              <a:blipFill>
                <a:blip r:embed="rId7"/>
                <a:stretch>
                  <a:fillRect l="-3394" r="-1828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C04FD3-619F-ED43-97A6-01EBF192E3C5}"/>
                  </a:ext>
                </a:extLst>
              </p:cNvPr>
              <p:cNvSpPr txBox="1"/>
              <p:nvPr/>
            </p:nvSpPr>
            <p:spPr>
              <a:xfrm>
                <a:off x="1769263" y="4428443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C04FD3-619F-ED43-97A6-01EBF192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3" y="4428443"/>
                <a:ext cx="2533835" cy="615553"/>
              </a:xfrm>
              <a:prstGeom prst="rect">
                <a:avLst/>
              </a:prstGeom>
              <a:blipFill>
                <a:blip r:embed="rId8"/>
                <a:stretch>
                  <a:fillRect l="-4000" r="-4500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75AA00-AB46-464B-9C79-5FD5F4BDCE4F}"/>
                  </a:ext>
                </a:extLst>
              </p:cNvPr>
              <p:cNvSpPr txBox="1"/>
              <p:nvPr/>
            </p:nvSpPr>
            <p:spPr>
              <a:xfrm>
                <a:off x="1821563" y="5608655"/>
                <a:ext cx="25338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75AA00-AB46-464B-9C79-5FD5F4BD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5608655"/>
                <a:ext cx="2533835" cy="615553"/>
              </a:xfrm>
              <a:prstGeom prst="rect">
                <a:avLst/>
              </a:prstGeom>
              <a:blipFill>
                <a:blip r:embed="rId9"/>
                <a:stretch>
                  <a:fillRect l="-4000" r="-4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BD8B9-8158-7C44-B832-47D82B867406}"/>
                  </a:ext>
                </a:extLst>
              </p:cNvPr>
              <p:cNvSpPr txBox="1"/>
              <p:nvPr/>
            </p:nvSpPr>
            <p:spPr>
              <a:xfrm>
                <a:off x="4665342" y="4425282"/>
                <a:ext cx="25701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1BD8B9-8158-7C44-B832-47D82B867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42" y="4425282"/>
                <a:ext cx="2570126" cy="615553"/>
              </a:xfrm>
              <a:prstGeom prst="rect">
                <a:avLst/>
              </a:prstGeom>
              <a:blipFill>
                <a:blip r:embed="rId10"/>
                <a:stretch>
                  <a:fillRect l="-2463" t="-6122" r="-3941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0E0B7-56E6-FC4B-958D-6796C4BF47F9}"/>
                  </a:ext>
                </a:extLst>
              </p:cNvPr>
              <p:cNvSpPr txBox="1"/>
              <p:nvPr/>
            </p:nvSpPr>
            <p:spPr>
              <a:xfrm>
                <a:off x="4681857" y="5608657"/>
                <a:ext cx="21870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4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0E0B7-56E6-FC4B-958D-6796C4BF4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857" y="5608657"/>
                <a:ext cx="2187009" cy="615553"/>
              </a:xfrm>
              <a:prstGeom prst="rect">
                <a:avLst/>
              </a:prstGeom>
              <a:blipFill>
                <a:blip r:embed="rId11"/>
                <a:stretch>
                  <a:fillRect l="-2312" t="-6000" r="-5202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BEE3021-E1CA-E245-AC3C-47FFE43FF9FE}"/>
              </a:ext>
            </a:extLst>
          </p:cNvPr>
          <p:cNvSpPr txBox="1"/>
          <p:nvPr/>
        </p:nvSpPr>
        <p:spPr>
          <a:xfrm>
            <a:off x="1682542" y="2228617"/>
            <a:ext cx="81010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(Must be </a:t>
            </a:r>
            <a:r>
              <a:rPr lang="en-US" sz="28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Difference of 2 Squares</a:t>
            </a:r>
            <a:r>
              <a:rPr lang="en-US" sz="2800" dirty="0">
                <a:latin typeface="Eras Medium ITC" panose="020B0602030504020804" pitchFamily="34" charset="77"/>
              </a:rPr>
              <a:t>)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BDCE0A-0011-D148-87AA-9B4D6004E982}"/>
                  </a:ext>
                </a:extLst>
              </p:cNvPr>
              <p:cNvSpPr txBox="1"/>
              <p:nvPr/>
            </p:nvSpPr>
            <p:spPr>
              <a:xfrm>
                <a:off x="7429917" y="4090299"/>
                <a:ext cx="248407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BDCE0A-0011-D148-87AA-9B4D6004E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17" y="4090299"/>
                <a:ext cx="2484078" cy="1152495"/>
              </a:xfrm>
              <a:prstGeom prst="rect">
                <a:avLst/>
              </a:prstGeom>
              <a:blipFill>
                <a:blip r:embed="rId12"/>
                <a:stretch>
                  <a:fillRect l="-2551" t="-2198" r="-40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39F1A-D015-034F-ACA8-7ADE41C90C94}"/>
                  </a:ext>
                </a:extLst>
              </p:cNvPr>
              <p:cNvSpPr txBox="1"/>
              <p:nvPr/>
            </p:nvSpPr>
            <p:spPr>
              <a:xfrm>
                <a:off x="7068065" y="5340185"/>
                <a:ext cx="2015487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 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A39F1A-D015-034F-ACA8-7ADE41C90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65" y="5340185"/>
                <a:ext cx="2015487" cy="1152495"/>
              </a:xfrm>
              <a:prstGeom prst="rect">
                <a:avLst/>
              </a:prstGeom>
              <a:blipFill>
                <a:blip r:embed="rId13"/>
                <a:stretch>
                  <a:fillRect l="-2500" t="-1087" r="-5000" b="-1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4: Solve Incomplete Quadratics by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2240097" y="1733528"/>
                <a:ext cx="4689342" cy="452431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quadratic equations by </a:t>
                </a:r>
                <a:r>
                  <a:rPr lang="en-US" sz="2800" dirty="0" err="1"/>
                  <a:t>factorising</a:t>
                </a:r>
                <a:r>
                  <a:rPr lang="en-US" sz="2800" dirty="0"/>
                  <a:t> them: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7" y="1733528"/>
                <a:ext cx="4689342" cy="4524315"/>
              </a:xfrm>
              <a:prstGeom prst="rect">
                <a:avLst/>
              </a:prstGeom>
              <a:blipFill>
                <a:blip r:embed="rId6"/>
                <a:stretch>
                  <a:fillRect l="-2419" t="-11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87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96101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5: Other Way of Solving 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81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387156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5: Other Way of Solving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823813" y="1320574"/>
                <a:ext cx="25003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13" y="1320574"/>
                <a:ext cx="2500300" cy="615553"/>
              </a:xfrm>
              <a:prstGeom prst="rect">
                <a:avLst/>
              </a:prstGeom>
              <a:blipFill>
                <a:blip r:embed="rId4"/>
                <a:stretch>
                  <a:fillRect l="-2020" t="-2041" r="-404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46C2B35-D926-2F47-8709-CC1BBDF6AD90}"/>
              </a:ext>
            </a:extLst>
          </p:cNvPr>
          <p:cNvGrpSpPr/>
          <p:nvPr/>
        </p:nvGrpSpPr>
        <p:grpSpPr>
          <a:xfrm>
            <a:off x="7054106" y="1324967"/>
            <a:ext cx="3681448" cy="1599757"/>
            <a:chOff x="6493465" y="2877610"/>
            <a:chExt cx="3681448" cy="15997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2C5606F-0593-9740-85FF-E87D436F6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6BF330-3D5D-D942-ACBA-DEF84F8316E2}"/>
                </a:ext>
              </a:extLst>
            </p:cNvPr>
            <p:cNvSpPr txBox="1"/>
            <p:nvPr/>
          </p:nvSpPr>
          <p:spPr>
            <a:xfrm>
              <a:off x="7139795" y="3235879"/>
              <a:ext cx="2388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Single “x” term so treat like linear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FFB373-88A8-A740-9392-88762BFC505C}"/>
                  </a:ext>
                </a:extLst>
              </p:cNvPr>
              <p:cNvSpPr txBox="1"/>
              <p:nvPr/>
            </p:nvSpPr>
            <p:spPr>
              <a:xfrm>
                <a:off x="1821563" y="1934264"/>
                <a:ext cx="16054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FFB373-88A8-A740-9392-88762BFC5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934264"/>
                <a:ext cx="1605439" cy="615553"/>
              </a:xfrm>
              <a:prstGeom prst="rect">
                <a:avLst/>
              </a:prstGeom>
              <a:blipFill>
                <a:blip r:embed="rId6"/>
                <a:stretch>
                  <a:fillRect l="-3937" t="-2041" r="-708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2BDE7B1-7C52-F241-B59E-B73B5CDCE4E1}"/>
              </a:ext>
            </a:extLst>
          </p:cNvPr>
          <p:cNvGrpSpPr/>
          <p:nvPr/>
        </p:nvGrpSpPr>
        <p:grpSpPr>
          <a:xfrm>
            <a:off x="7193592" y="1342405"/>
            <a:ext cx="3681448" cy="1599757"/>
            <a:chOff x="6493465" y="2877610"/>
            <a:chExt cx="3681448" cy="159975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B1FA373-27F0-6A4F-860C-D01782F89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99771E-8668-2A45-ABE4-C7626F736136}"/>
                </a:ext>
              </a:extLst>
            </p:cNvPr>
            <p:cNvSpPr txBox="1"/>
            <p:nvPr/>
          </p:nvSpPr>
          <p:spPr>
            <a:xfrm>
              <a:off x="7139795" y="3235879"/>
              <a:ext cx="2388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Take square root of both sides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D4BFC8-FC83-F24D-BA87-3820E7B4097F}"/>
                  </a:ext>
                </a:extLst>
              </p:cNvPr>
              <p:cNvSpPr txBox="1"/>
              <p:nvPr/>
            </p:nvSpPr>
            <p:spPr>
              <a:xfrm>
                <a:off x="1588201" y="2608916"/>
                <a:ext cx="2323265" cy="76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D4BFC8-FC83-F24D-BA87-3820E7B40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01" y="2608916"/>
                <a:ext cx="2323265" cy="767646"/>
              </a:xfrm>
              <a:prstGeom prst="rect">
                <a:avLst/>
              </a:prstGeom>
              <a:blipFill>
                <a:blip r:embed="rId7"/>
                <a:stretch>
                  <a:fillRect r="-434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DD60F87-1786-7A4C-8C62-CDD715D34E15}"/>
              </a:ext>
            </a:extLst>
          </p:cNvPr>
          <p:cNvGrpSpPr/>
          <p:nvPr/>
        </p:nvGrpSpPr>
        <p:grpSpPr>
          <a:xfrm>
            <a:off x="1828721" y="2644013"/>
            <a:ext cx="795561" cy="441396"/>
            <a:chOff x="1828721" y="2644013"/>
            <a:chExt cx="795561" cy="4413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C29469-448C-8841-BB70-EB4A316097D7}"/>
                </a:ext>
              </a:extLst>
            </p:cNvPr>
            <p:cNvCxnSpPr/>
            <p:nvPr/>
          </p:nvCxnSpPr>
          <p:spPr>
            <a:xfrm flipV="1">
              <a:off x="1828721" y="2644013"/>
              <a:ext cx="437870" cy="37377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74D076-A96E-B640-B3C4-1D04E6334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9614" y="2867729"/>
              <a:ext cx="344668" cy="21768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DAD7E4-777A-D84B-9B06-2025226C1423}"/>
                  </a:ext>
                </a:extLst>
              </p:cNvPr>
              <p:cNvSpPr txBox="1"/>
              <p:nvPr/>
            </p:nvSpPr>
            <p:spPr>
              <a:xfrm>
                <a:off x="1785696" y="3371195"/>
                <a:ext cx="17383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DAD7E4-777A-D84B-9B06-2025226C1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96" y="3371195"/>
                <a:ext cx="1738361" cy="615553"/>
              </a:xfrm>
              <a:prstGeom prst="rect">
                <a:avLst/>
              </a:prstGeom>
              <a:blipFill>
                <a:blip r:embed="rId8"/>
                <a:stretch>
                  <a:fillRect l="-3623" r="-652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3E1AD02-3ADB-4742-887D-3770BF3E7D1C}"/>
              </a:ext>
            </a:extLst>
          </p:cNvPr>
          <p:cNvGrpSpPr/>
          <p:nvPr/>
        </p:nvGrpSpPr>
        <p:grpSpPr>
          <a:xfrm>
            <a:off x="7206231" y="1310203"/>
            <a:ext cx="3681448" cy="1599757"/>
            <a:chOff x="6493465" y="2877610"/>
            <a:chExt cx="3681448" cy="15997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AAF3B69-FD89-BA45-BBBB-D894AE530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E800D9A-9241-1343-9253-64F728193091}"/>
                </a:ext>
              </a:extLst>
            </p:cNvPr>
            <p:cNvSpPr txBox="1"/>
            <p:nvPr/>
          </p:nvSpPr>
          <p:spPr>
            <a:xfrm>
              <a:off x="7139795" y="3235879"/>
              <a:ext cx="2388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Still get equal and opposite solutions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BABB9C-7F27-644A-AED7-B6F59F07B54B}"/>
              </a:ext>
            </a:extLst>
          </p:cNvPr>
          <p:cNvGrpSpPr/>
          <p:nvPr/>
        </p:nvGrpSpPr>
        <p:grpSpPr>
          <a:xfrm>
            <a:off x="7271209" y="1207939"/>
            <a:ext cx="3681448" cy="1599757"/>
            <a:chOff x="6493465" y="2877610"/>
            <a:chExt cx="3681448" cy="159975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F310486-CEFA-EF40-A85C-B96CC216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B1585D-BBDB-E746-97B6-D46EDEC4984D}"/>
                </a:ext>
              </a:extLst>
            </p:cNvPr>
            <p:cNvSpPr txBox="1"/>
            <p:nvPr/>
          </p:nvSpPr>
          <p:spPr>
            <a:xfrm>
              <a:off x="7188281" y="3094413"/>
              <a:ext cx="23887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Method also works if you don’t have a perfect square </a:t>
              </a:r>
            </a:p>
          </p:txBody>
        </p:sp>
      </p:grp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10233-CB8C-E14A-8D3B-F68457EE4E41}"/>
                  </a:ext>
                </a:extLst>
              </p:cNvPr>
              <p:cNvSpPr txBox="1"/>
              <p:nvPr/>
            </p:nvSpPr>
            <p:spPr>
              <a:xfrm>
                <a:off x="1782316" y="4306321"/>
                <a:ext cx="25003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E10233-CB8C-E14A-8D3B-F68457EE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16" y="4306321"/>
                <a:ext cx="2500300" cy="615553"/>
              </a:xfrm>
              <a:prstGeom prst="rect">
                <a:avLst/>
              </a:prstGeom>
              <a:blipFill>
                <a:blip r:embed="rId10"/>
                <a:stretch>
                  <a:fillRect l="-2525" r="-404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A97380-21DC-4145-AFBF-5874AE579C6B}"/>
                  </a:ext>
                </a:extLst>
              </p:cNvPr>
              <p:cNvSpPr txBox="1"/>
              <p:nvPr/>
            </p:nvSpPr>
            <p:spPr>
              <a:xfrm>
                <a:off x="1780066" y="4920011"/>
                <a:ext cx="160543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A97380-21DC-4145-AFBF-5874AE57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066" y="4920011"/>
                <a:ext cx="1605439" cy="615553"/>
              </a:xfrm>
              <a:prstGeom prst="rect">
                <a:avLst/>
              </a:prstGeom>
              <a:blipFill>
                <a:blip r:embed="rId11"/>
                <a:stretch>
                  <a:fillRect l="-3937" t="-2041" r="-708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12D1F5-05A3-294C-BC2D-5AD3218DDA1C}"/>
                  </a:ext>
                </a:extLst>
              </p:cNvPr>
              <p:cNvSpPr txBox="1"/>
              <p:nvPr/>
            </p:nvSpPr>
            <p:spPr>
              <a:xfrm>
                <a:off x="1821563" y="5550965"/>
                <a:ext cx="2075248" cy="684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12D1F5-05A3-294C-BC2D-5AD3218DD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5550965"/>
                <a:ext cx="2075248" cy="684098"/>
              </a:xfrm>
              <a:prstGeom prst="rect">
                <a:avLst/>
              </a:prstGeom>
              <a:blipFill>
                <a:blip r:embed="rId12"/>
                <a:stretch>
                  <a:fillRect l="-2439" r="-5488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F2D2CD7-7C58-2044-870D-C61CC8B45D72}"/>
              </a:ext>
            </a:extLst>
          </p:cNvPr>
          <p:cNvGrpSpPr/>
          <p:nvPr/>
        </p:nvGrpSpPr>
        <p:grpSpPr>
          <a:xfrm>
            <a:off x="7192101" y="1244854"/>
            <a:ext cx="3681448" cy="1599757"/>
            <a:chOff x="6493465" y="2877610"/>
            <a:chExt cx="3681448" cy="159975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E5D66A3-FAE3-2542-B9F5-94FD643D2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56F69C-959D-6A42-ADE8-FC19D7811294}"/>
                </a:ext>
              </a:extLst>
            </p:cNvPr>
            <p:cNvSpPr txBox="1"/>
            <p:nvPr/>
          </p:nvSpPr>
          <p:spPr>
            <a:xfrm>
              <a:off x="7133520" y="3264379"/>
              <a:ext cx="2388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But not if the number is positive!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99DCEC-5C98-8443-9722-B5AA44399F98}"/>
                  </a:ext>
                </a:extLst>
              </p:cNvPr>
              <p:cNvSpPr txBox="1"/>
              <p:nvPr/>
            </p:nvSpPr>
            <p:spPr>
              <a:xfrm>
                <a:off x="5869325" y="4255855"/>
                <a:ext cx="25003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399DCEC-5C98-8443-9722-B5AA44399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25" y="4255855"/>
                <a:ext cx="2500300" cy="615553"/>
              </a:xfrm>
              <a:prstGeom prst="rect">
                <a:avLst/>
              </a:prstGeom>
              <a:blipFill>
                <a:blip r:embed="rId13"/>
                <a:stretch>
                  <a:fillRect l="-2525" t="-2041" r="-4040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4AE70E-48F8-7E43-A5F5-C641FA5B6F77}"/>
                  </a:ext>
                </a:extLst>
              </p:cNvPr>
              <p:cNvSpPr txBox="1"/>
              <p:nvPr/>
            </p:nvSpPr>
            <p:spPr>
              <a:xfrm>
                <a:off x="5869325" y="4886172"/>
                <a:ext cx="19885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4AE70E-48F8-7E43-A5F5-C641FA5B6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325" y="4886172"/>
                <a:ext cx="1988558" cy="615553"/>
              </a:xfrm>
              <a:prstGeom prst="rect">
                <a:avLst/>
              </a:prstGeom>
              <a:blipFill>
                <a:blip r:embed="rId14"/>
                <a:stretch>
                  <a:fillRect l="-3185" r="-5732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819322E-70FC-3C4A-BFBB-695630FBAC3A}"/>
              </a:ext>
            </a:extLst>
          </p:cNvPr>
          <p:cNvSpPr txBox="1"/>
          <p:nvPr/>
        </p:nvSpPr>
        <p:spPr>
          <a:xfrm rot="20810609">
            <a:off x="6352318" y="5313406"/>
            <a:ext cx="3684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Impossible!!!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26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3" grpId="0"/>
      <p:bldP spid="35" grpId="0"/>
      <p:bldP spid="42" grpId="0"/>
      <p:bldP spid="43" grpId="0"/>
      <p:bldP spid="44" grpId="0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5: Other way of Solving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incomplete quadratics by separating the ”x” term from the number and taking the square root: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1−9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b="0" dirty="0"/>
              </a:p>
              <a:p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blipFill>
                <a:blip r:embed="rId6"/>
                <a:stretch>
                  <a:fillRect l="-2419" t="-1114" r="-268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92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r>
              <a:rPr lang="en-US" sz="1600" b="1" dirty="0">
                <a:latin typeface="Eras Medium ITC" panose="020B0602030504020804" pitchFamily="34" charset="77"/>
              </a:rPr>
              <a:t>Video 1: </a:t>
            </a:r>
            <a:r>
              <a:rPr lang="en-US" sz="1600" b="1" dirty="0" err="1">
                <a:latin typeface="Eras Medium ITC" panose="020B0602030504020804" pitchFamily="34" charset="77"/>
              </a:rPr>
              <a:t>Factorising</a:t>
            </a:r>
            <a:r>
              <a:rPr lang="en-US" sz="1600" b="1" dirty="0">
                <a:latin typeface="Eras Medium ITC" panose="020B0602030504020804" pitchFamily="34" charset="77"/>
              </a:rPr>
              <a:t> Quadratic Expressions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21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1226741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6: Completing the square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1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2" y="44349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6: Completing the Square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Extend method of previous video to complete quadratics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750018" y="1326299"/>
                <a:ext cx="27778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−15=0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8" y="1326299"/>
                <a:ext cx="2777812" cy="430887"/>
              </a:xfrm>
              <a:prstGeom prst="rect">
                <a:avLst/>
              </a:prstGeom>
              <a:blipFill>
                <a:blip r:embed="rId5"/>
                <a:stretch>
                  <a:fillRect l="-909" t="-2857" r="-227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D5CEB55-CD20-8F41-A28C-F968BF718174}"/>
              </a:ext>
            </a:extLst>
          </p:cNvPr>
          <p:cNvGrpSpPr/>
          <p:nvPr/>
        </p:nvGrpSpPr>
        <p:grpSpPr>
          <a:xfrm>
            <a:off x="7129940" y="1719122"/>
            <a:ext cx="3681448" cy="1599757"/>
            <a:chOff x="6493465" y="2877610"/>
            <a:chExt cx="3681448" cy="15997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96BA83-09D4-7F48-AC45-1E9AF4FA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A08937-9918-5F4D-A380-8A5EC087F782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We must go on a bit of a detour! 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A12F3E8-37BE-3E49-B14F-86B31892F128}"/>
              </a:ext>
            </a:extLst>
          </p:cNvPr>
          <p:cNvSpPr/>
          <p:nvPr/>
        </p:nvSpPr>
        <p:spPr>
          <a:xfrm>
            <a:off x="2535880" y="1326299"/>
            <a:ext cx="314325" cy="5853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E01F68-ADEA-A342-89BA-17A347D4AD86}"/>
              </a:ext>
            </a:extLst>
          </p:cNvPr>
          <p:cNvGrpSpPr/>
          <p:nvPr/>
        </p:nvGrpSpPr>
        <p:grpSpPr>
          <a:xfrm>
            <a:off x="2613478" y="1907989"/>
            <a:ext cx="586700" cy="827557"/>
            <a:chOff x="2972157" y="1936127"/>
            <a:chExt cx="586700" cy="82755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760FDFB-0954-524F-8221-A063E1F0E537}"/>
                </a:ext>
              </a:extLst>
            </p:cNvPr>
            <p:cNvCxnSpPr/>
            <p:nvPr/>
          </p:nvCxnSpPr>
          <p:spPr>
            <a:xfrm>
              <a:off x="3057525" y="1936127"/>
              <a:ext cx="0" cy="4899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17D1-54CB-8C44-A41B-1B87B89DBE81}"/>
                    </a:ext>
                  </a:extLst>
                </p:cNvPr>
                <p:cNvSpPr txBox="1"/>
                <p:nvPr/>
              </p:nvSpPr>
              <p:spPr>
                <a:xfrm>
                  <a:off x="3153297" y="2026671"/>
                  <a:ext cx="4055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A0B17D1-54CB-8C44-A41B-1B87B89DB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297" y="2026671"/>
                  <a:ext cx="40556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882" r="-8824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5DC6C63-0526-5641-90F0-8EFD8766F287}"/>
                    </a:ext>
                  </a:extLst>
                </p:cNvPr>
                <p:cNvSpPr txBox="1"/>
                <p:nvPr/>
              </p:nvSpPr>
              <p:spPr>
                <a:xfrm>
                  <a:off x="2972157" y="2486685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5DC6C63-0526-5641-90F0-8EFD8766F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2157" y="2486685"/>
                  <a:ext cx="18114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667" r="-33333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0FF0F-1BA6-0448-BDFD-D5EB5451FFE6}"/>
                  </a:ext>
                </a:extLst>
              </p:cNvPr>
              <p:cNvSpPr txBox="1"/>
              <p:nvPr/>
            </p:nvSpPr>
            <p:spPr>
              <a:xfrm>
                <a:off x="7740952" y="3407288"/>
                <a:ext cx="886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0FF0F-1BA6-0448-BDFD-D5EB5451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952" y="3407288"/>
                <a:ext cx="886204" cy="276999"/>
              </a:xfrm>
              <a:prstGeom prst="rect">
                <a:avLst/>
              </a:prstGeom>
              <a:blipFill>
                <a:blip r:embed="rId8"/>
                <a:stretch>
                  <a:fillRect t="-4545" r="-281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F00D3C-6AA0-5045-A2F6-A8497F1E8230}"/>
                  </a:ext>
                </a:extLst>
              </p:cNvPr>
              <p:cNvSpPr txBox="1"/>
              <p:nvPr/>
            </p:nvSpPr>
            <p:spPr>
              <a:xfrm>
                <a:off x="7503707" y="3773070"/>
                <a:ext cx="17436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F00D3C-6AA0-5045-A2F6-A8497F1E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07" y="3773070"/>
                <a:ext cx="1743619" cy="276999"/>
              </a:xfrm>
              <a:prstGeom prst="rect">
                <a:avLst/>
              </a:prstGeom>
              <a:blipFill>
                <a:blip r:embed="rId9"/>
                <a:stretch>
                  <a:fillRect l="-719" t="-4545" r="-3597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474005-B0AF-804A-8078-73AF2FE8F08B}"/>
                  </a:ext>
                </a:extLst>
              </p:cNvPr>
              <p:cNvSpPr txBox="1"/>
              <p:nvPr/>
            </p:nvSpPr>
            <p:spPr>
              <a:xfrm>
                <a:off x="7506806" y="4138852"/>
                <a:ext cx="200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474005-B0AF-804A-8078-73AF2FE8F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06" y="4138852"/>
                <a:ext cx="2006255" cy="276999"/>
              </a:xfrm>
              <a:prstGeom prst="rect">
                <a:avLst/>
              </a:prstGeom>
              <a:blipFill>
                <a:blip r:embed="rId10"/>
                <a:stretch>
                  <a:fillRect l="-625" t="-4348" r="-187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7A3CF6-DA2E-9740-A769-ACCB8838CEBE}"/>
                  </a:ext>
                </a:extLst>
              </p:cNvPr>
              <p:cNvSpPr txBox="1"/>
              <p:nvPr/>
            </p:nvSpPr>
            <p:spPr>
              <a:xfrm>
                <a:off x="7528696" y="4520129"/>
                <a:ext cx="1471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27A3CF6-DA2E-9740-A769-ACCB8838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696" y="4520129"/>
                <a:ext cx="1471878" cy="276999"/>
              </a:xfrm>
              <a:prstGeom prst="rect">
                <a:avLst/>
              </a:prstGeom>
              <a:blipFill>
                <a:blip r:embed="rId11"/>
                <a:stretch>
                  <a:fillRect l="-855" t="-4348" r="-341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78A7E4-77BA-6742-9CC3-EAE1652D79AA}"/>
                  </a:ext>
                </a:extLst>
              </p:cNvPr>
              <p:cNvSpPr txBox="1"/>
              <p:nvPr/>
            </p:nvSpPr>
            <p:spPr>
              <a:xfrm>
                <a:off x="8226207" y="4901406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78A7E4-77BA-6742-9CC3-EAE1652D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207" y="4901406"/>
                <a:ext cx="185948" cy="276999"/>
              </a:xfrm>
              <a:prstGeom prst="rect">
                <a:avLst/>
              </a:prstGeom>
              <a:blipFill>
                <a:blip r:embed="rId12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FA7A74-D1FA-2844-92FF-60F69C2E33E9}"/>
                  </a:ext>
                </a:extLst>
              </p:cNvPr>
              <p:cNvSpPr txBox="1"/>
              <p:nvPr/>
            </p:nvSpPr>
            <p:spPr>
              <a:xfrm>
                <a:off x="7438921" y="5276723"/>
                <a:ext cx="2369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FA7A74-D1FA-2844-92FF-60F69C2E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921" y="5276723"/>
                <a:ext cx="2369303" cy="276999"/>
              </a:xfrm>
              <a:prstGeom prst="rect">
                <a:avLst/>
              </a:prstGeom>
              <a:blipFill>
                <a:blip r:embed="rId13"/>
                <a:stretch>
                  <a:fillRect l="-532" t="-4348" r="-53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F496DB-A34E-F64C-A35B-A8A3D7FC05C8}"/>
                  </a:ext>
                </a:extLst>
              </p:cNvPr>
              <p:cNvSpPr txBox="1"/>
              <p:nvPr/>
            </p:nvSpPr>
            <p:spPr>
              <a:xfrm>
                <a:off x="7432236" y="6184411"/>
                <a:ext cx="2369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F496DB-A34E-F64C-A35B-A8A3D7FC0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36" y="6184411"/>
                <a:ext cx="2369303" cy="276999"/>
              </a:xfrm>
              <a:prstGeom prst="rect">
                <a:avLst/>
              </a:prstGeom>
              <a:blipFill>
                <a:blip r:embed="rId14"/>
                <a:stretch>
                  <a:fillRect l="-2674" t="-9091" r="-53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A68E91-F98A-EC46-B9F6-45DFBE962C34}"/>
                  </a:ext>
                </a:extLst>
              </p:cNvPr>
              <p:cNvSpPr txBox="1"/>
              <p:nvPr/>
            </p:nvSpPr>
            <p:spPr>
              <a:xfrm>
                <a:off x="8259382" y="5787020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A68E91-F98A-EC46-B9F6-45DFBE962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382" y="5787020"/>
                <a:ext cx="185948" cy="276999"/>
              </a:xfrm>
              <a:prstGeom prst="rect">
                <a:avLst/>
              </a:prstGeom>
              <a:blipFill>
                <a:blip r:embed="rId1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A0E4DBD-C6F0-F542-8707-FF807D7AE357}"/>
              </a:ext>
            </a:extLst>
          </p:cNvPr>
          <p:cNvSpPr/>
          <p:nvPr/>
        </p:nvSpPr>
        <p:spPr>
          <a:xfrm>
            <a:off x="1750018" y="1104631"/>
            <a:ext cx="1222139" cy="922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7CFA33-0CB1-8444-A1AB-DBD369DE365B}"/>
                  </a:ext>
                </a:extLst>
              </p:cNvPr>
              <p:cNvSpPr txBox="1"/>
              <p:nvPr/>
            </p:nvSpPr>
            <p:spPr>
              <a:xfrm>
                <a:off x="1640453" y="2681005"/>
                <a:ext cx="2000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7CFA33-0CB1-8444-A1AB-DBD369DE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3" y="2681005"/>
                <a:ext cx="2000612" cy="430887"/>
              </a:xfrm>
              <a:prstGeom prst="rect">
                <a:avLst/>
              </a:prstGeom>
              <a:blipFill>
                <a:blip r:embed="rId16"/>
                <a:stretch>
                  <a:fillRect r="-126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4F670E-6882-D642-99FF-997168DC3897}"/>
                  </a:ext>
                </a:extLst>
              </p:cNvPr>
              <p:cNvSpPr txBox="1"/>
              <p:nvPr/>
            </p:nvSpPr>
            <p:spPr>
              <a:xfrm>
                <a:off x="3618171" y="2691981"/>
                <a:ext cx="1413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2400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4F670E-6882-D642-99FF-997168DC3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171" y="2691981"/>
                <a:ext cx="1413016" cy="430887"/>
              </a:xfrm>
              <a:prstGeom prst="rect">
                <a:avLst/>
              </a:prstGeom>
              <a:blipFill>
                <a:blip r:embed="rId17"/>
                <a:stretch>
                  <a:fillRect l="-4505" r="-270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709CBDF-784B-B942-862D-0D909DD37D0D}"/>
              </a:ext>
            </a:extLst>
          </p:cNvPr>
          <p:cNvCxnSpPr/>
          <p:nvPr/>
        </p:nvCxnSpPr>
        <p:spPr>
          <a:xfrm>
            <a:off x="3507605" y="1897599"/>
            <a:ext cx="310085" cy="506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DDC94B-EFBF-444A-BF58-880B737CE432}"/>
                  </a:ext>
                </a:extLst>
              </p:cNvPr>
              <p:cNvSpPr txBox="1"/>
              <p:nvPr/>
            </p:nvSpPr>
            <p:spPr>
              <a:xfrm>
                <a:off x="1640453" y="3184327"/>
                <a:ext cx="2865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−16=0</m:t>
                    </m:r>
                  </m:oMath>
                </a14:m>
                <a:r>
                  <a:rPr lang="en-US" sz="2400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DDC94B-EFBF-444A-BF58-880B737CE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3" y="3184327"/>
                <a:ext cx="2865400" cy="430887"/>
              </a:xfrm>
              <a:prstGeom prst="rect">
                <a:avLst/>
              </a:prstGeom>
              <a:blipFill>
                <a:blip r:embed="rId18"/>
                <a:stretch>
                  <a:fillRect r="-88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FB8E9DEF-9086-2E42-A286-218C6AC1E246}"/>
              </a:ext>
            </a:extLst>
          </p:cNvPr>
          <p:cNvGrpSpPr/>
          <p:nvPr/>
        </p:nvGrpSpPr>
        <p:grpSpPr>
          <a:xfrm>
            <a:off x="7282127" y="1726325"/>
            <a:ext cx="3681448" cy="1599757"/>
            <a:chOff x="6493465" y="2877610"/>
            <a:chExt cx="3681448" cy="15997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968B2CE-3F42-7342-85D2-091E0CCEA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934119-B475-9749-A215-A1C62346B2C0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Now you can proceed as for the previous video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CED673-7D2B-5B47-ABD9-FC18B5BA0135}"/>
                  </a:ext>
                </a:extLst>
              </p:cNvPr>
              <p:cNvSpPr txBox="1"/>
              <p:nvPr/>
            </p:nvSpPr>
            <p:spPr>
              <a:xfrm>
                <a:off x="1640453" y="3732151"/>
                <a:ext cx="2239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400" dirty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CED673-7D2B-5B47-ABD9-FC18B5BA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53" y="3732151"/>
                <a:ext cx="2239396" cy="430887"/>
              </a:xfrm>
              <a:prstGeom prst="rect">
                <a:avLst/>
              </a:prstGeom>
              <a:blipFill>
                <a:blip r:embed="rId19"/>
                <a:stretch>
                  <a:fillRect r="-113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993A834-AE8D-1649-A600-3C865809073E}"/>
              </a:ext>
            </a:extLst>
          </p:cNvPr>
          <p:cNvGrpSpPr/>
          <p:nvPr/>
        </p:nvGrpSpPr>
        <p:grpSpPr>
          <a:xfrm>
            <a:off x="7279227" y="1792383"/>
            <a:ext cx="3681448" cy="1599757"/>
            <a:chOff x="6493465" y="2877610"/>
            <a:chExt cx="3681448" cy="159975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F382DB5-10DB-E345-A031-770F7665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28D6C9-8BD2-A249-87ED-3CAED12DA68C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Take the square root of both sides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B2944B-8949-644B-9F47-3855B353B195}"/>
                  </a:ext>
                </a:extLst>
              </p:cNvPr>
              <p:cNvSpPr txBox="1"/>
              <p:nvPr/>
            </p:nvSpPr>
            <p:spPr>
              <a:xfrm>
                <a:off x="1547183" y="4215844"/>
                <a:ext cx="274190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B2944B-8949-644B-9F47-3855B353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83" y="4215844"/>
                <a:ext cx="2741904" cy="521810"/>
              </a:xfrm>
              <a:prstGeom prst="rect">
                <a:avLst/>
              </a:prstGeom>
              <a:blipFill>
                <a:blip r:embed="rId20"/>
                <a:stretch>
                  <a:fillRect r="-276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9A22F99-1673-464A-92EB-5C1A08194CC0}"/>
              </a:ext>
            </a:extLst>
          </p:cNvPr>
          <p:cNvGrpSpPr/>
          <p:nvPr/>
        </p:nvGrpSpPr>
        <p:grpSpPr>
          <a:xfrm>
            <a:off x="1457616" y="4097541"/>
            <a:ext cx="1690229" cy="654035"/>
            <a:chOff x="1750018" y="4588509"/>
            <a:chExt cx="1690229" cy="65403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10E0C6-0BBA-EB45-9492-BF2A035AB2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0018" y="4588509"/>
              <a:ext cx="764582" cy="65403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A8F55B-4D01-4848-B945-0F6006079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1292" y="4828272"/>
              <a:ext cx="168955" cy="20804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942B4D-AC5C-4A4C-ACDF-9105E37D25B1}"/>
                  </a:ext>
                </a:extLst>
              </p:cNvPr>
              <p:cNvSpPr txBox="1"/>
              <p:nvPr/>
            </p:nvSpPr>
            <p:spPr>
              <a:xfrm>
                <a:off x="1614313" y="4933243"/>
                <a:ext cx="18431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+1=±4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F942B4D-AC5C-4A4C-ACDF-9105E37D2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313" y="4933243"/>
                <a:ext cx="1843133" cy="430887"/>
              </a:xfrm>
              <a:prstGeom prst="rect">
                <a:avLst/>
              </a:prstGeom>
              <a:blipFill>
                <a:blip r:embed="rId21"/>
                <a:stretch>
                  <a:fillRect l="-2055" r="-3425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F4E646F-057A-5049-8DC9-205D7BA7E97A}"/>
                  </a:ext>
                </a:extLst>
              </p:cNvPr>
              <p:cNvSpPr txBox="1"/>
              <p:nvPr/>
            </p:nvSpPr>
            <p:spPr>
              <a:xfrm>
                <a:off x="1630093" y="5505868"/>
                <a:ext cx="22891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=±4 −1=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F4E646F-057A-5049-8DC9-205D7BA7E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93" y="5505868"/>
                <a:ext cx="2289152" cy="430887"/>
              </a:xfrm>
              <a:prstGeom prst="rect">
                <a:avLst/>
              </a:prstGeom>
              <a:blipFill>
                <a:blip r:embed="rId22"/>
                <a:stretch>
                  <a:fillRect l="-1657" t="-8571" r="-1105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CEC4E5-074B-2043-A88C-337163B34A1B}"/>
                  </a:ext>
                </a:extLst>
              </p:cNvPr>
              <p:cNvSpPr txBox="1"/>
              <p:nvPr/>
            </p:nvSpPr>
            <p:spPr>
              <a:xfrm>
                <a:off x="4407262" y="5241866"/>
                <a:ext cx="18402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+4−1=3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5CEC4E5-074B-2043-A88C-337163B34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62" y="5241866"/>
                <a:ext cx="1840247" cy="430887"/>
              </a:xfrm>
              <a:prstGeom prst="rect">
                <a:avLst/>
              </a:prstGeom>
              <a:blipFill>
                <a:blip r:embed="rId23"/>
                <a:stretch>
                  <a:fillRect l="-4110" r="-342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41D82-1019-B742-AFB3-B21CF3275D55}"/>
                  </a:ext>
                </a:extLst>
              </p:cNvPr>
              <p:cNvSpPr txBox="1"/>
              <p:nvPr/>
            </p:nvSpPr>
            <p:spPr>
              <a:xfrm>
                <a:off x="4375691" y="5858228"/>
                <a:ext cx="2107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−4−1=−5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41D82-1019-B742-AFB3-B21CF3275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691" y="5858228"/>
                <a:ext cx="2107949" cy="430887"/>
              </a:xfrm>
              <a:prstGeom prst="rect">
                <a:avLst/>
              </a:prstGeom>
              <a:blipFill>
                <a:blip r:embed="rId24"/>
                <a:stretch>
                  <a:fillRect l="-599" r="-359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9F0372-CEA6-1F47-81BB-8C2F9933945F}"/>
              </a:ext>
            </a:extLst>
          </p:cNvPr>
          <p:cNvCxnSpPr/>
          <p:nvPr/>
        </p:nvCxnSpPr>
        <p:spPr>
          <a:xfrm flipV="1">
            <a:off x="4033597" y="5505868"/>
            <a:ext cx="295163" cy="166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EA28F5-8677-B64F-AA07-6480F9703080}"/>
              </a:ext>
            </a:extLst>
          </p:cNvPr>
          <p:cNvCxnSpPr/>
          <p:nvPr/>
        </p:nvCxnSpPr>
        <p:spPr>
          <a:xfrm>
            <a:off x="4024851" y="5753369"/>
            <a:ext cx="255050" cy="1833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256A4E7-858E-E541-BE31-3FAEC027107E}"/>
              </a:ext>
            </a:extLst>
          </p:cNvPr>
          <p:cNvGrpSpPr/>
          <p:nvPr/>
        </p:nvGrpSpPr>
        <p:grpSpPr>
          <a:xfrm>
            <a:off x="7229911" y="1714212"/>
            <a:ext cx="3681448" cy="1599757"/>
            <a:chOff x="6493465" y="2877610"/>
            <a:chExt cx="3681448" cy="159975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DC53174-AFFC-024A-A177-F2AAD068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EFBD1AB-FD66-C242-8FC7-01A3DFBEEF99}"/>
                </a:ext>
              </a:extLst>
            </p:cNvPr>
            <p:cNvSpPr txBox="1"/>
            <p:nvPr/>
          </p:nvSpPr>
          <p:spPr>
            <a:xfrm>
              <a:off x="6840990" y="3248859"/>
              <a:ext cx="3085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Subtract 1</a:t>
              </a:r>
            </a:p>
          </p:txBody>
        </p:sp>
      </p:grp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7" grpId="1" animBg="1"/>
      <p:bldP spid="27" grpId="2" animBg="1"/>
      <p:bldP spid="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8" grpId="0" animBg="1"/>
      <p:bldP spid="38" grpId="0"/>
      <p:bldP spid="39" grpId="0"/>
      <p:bldP spid="41" grpId="0"/>
      <p:bldP spid="45" grpId="0"/>
      <p:bldP spid="49" grpId="0"/>
      <p:bldP spid="56" grpId="0"/>
      <p:bldP spid="57" grpId="0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2" y="44349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6: Completing the Square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80439" y="1134077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71084" y="3433761"/>
              <a:ext cx="308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Let’s look at another example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750018" y="1326299"/>
                <a:ext cx="29765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−8=0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8" y="1326299"/>
                <a:ext cx="2976584" cy="430887"/>
              </a:xfrm>
              <a:prstGeom prst="rect">
                <a:avLst/>
              </a:prstGeom>
              <a:blipFill>
                <a:blip r:embed="rId4"/>
                <a:stretch>
                  <a:fillRect l="-2128" t="-2857" r="-2553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D5CEB55-CD20-8F41-A28C-F968BF718174}"/>
              </a:ext>
            </a:extLst>
          </p:cNvPr>
          <p:cNvGrpSpPr/>
          <p:nvPr/>
        </p:nvGrpSpPr>
        <p:grpSpPr>
          <a:xfrm>
            <a:off x="7159849" y="1159281"/>
            <a:ext cx="3681448" cy="1599757"/>
            <a:chOff x="6493465" y="2877610"/>
            <a:chExt cx="3681448" cy="15997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96BA83-09D4-7F48-AC45-1E9AF4FA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A08937-9918-5F4D-A380-8A5EC087F782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 by dividing by the coefficient of x</a:t>
              </a:r>
              <a:r>
                <a:rPr lang="en-US" baseline="30000" dirty="0"/>
                <a:t>2</a:t>
              </a:r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8E9DEF-9086-2E42-A286-218C6AC1E246}"/>
              </a:ext>
            </a:extLst>
          </p:cNvPr>
          <p:cNvGrpSpPr/>
          <p:nvPr/>
        </p:nvGrpSpPr>
        <p:grpSpPr>
          <a:xfrm>
            <a:off x="7112685" y="1157825"/>
            <a:ext cx="3681448" cy="1599757"/>
            <a:chOff x="6493465" y="2877610"/>
            <a:chExt cx="3681448" cy="15997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968B2CE-3F42-7342-85D2-091E0CCEA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934119-B475-9749-A215-A1C62346B2C0}"/>
                </a:ext>
              </a:extLst>
            </p:cNvPr>
            <p:cNvSpPr txBox="1"/>
            <p:nvPr/>
          </p:nvSpPr>
          <p:spPr>
            <a:xfrm>
              <a:off x="6854535" y="3361440"/>
              <a:ext cx="308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Now complete the square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93A834-AE8D-1649-A600-3C865809073E}"/>
              </a:ext>
            </a:extLst>
          </p:cNvPr>
          <p:cNvGrpSpPr/>
          <p:nvPr/>
        </p:nvGrpSpPr>
        <p:grpSpPr>
          <a:xfrm>
            <a:off x="7260741" y="1222778"/>
            <a:ext cx="3681448" cy="1599757"/>
            <a:chOff x="6493465" y="2877610"/>
            <a:chExt cx="3681448" cy="1599757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F382DB5-10DB-E345-A031-770F7665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28D6C9-8BD2-A249-87ED-3CAED12DA68C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Finish as for the previous example</a:t>
              </a:r>
            </a:p>
          </p:txBody>
        </p:sp>
      </p:grp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93233-FF4C-FC48-9B03-E4754597BEEF}"/>
              </a:ext>
            </a:extLst>
          </p:cNvPr>
          <p:cNvGrpSpPr/>
          <p:nvPr/>
        </p:nvGrpSpPr>
        <p:grpSpPr>
          <a:xfrm>
            <a:off x="1821563" y="1757186"/>
            <a:ext cx="2890751" cy="492906"/>
            <a:chOff x="1821563" y="1757186"/>
            <a:chExt cx="2890751" cy="492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177AFD-E8DE-6342-8062-C665D162D118}"/>
                </a:ext>
              </a:extLst>
            </p:cNvPr>
            <p:cNvCxnSpPr/>
            <p:nvPr/>
          </p:nvCxnSpPr>
          <p:spPr>
            <a:xfrm>
              <a:off x="1821563" y="1766351"/>
              <a:ext cx="215036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043FB4-9A42-E446-A718-D9DB79B0B9F0}"/>
                </a:ext>
              </a:extLst>
            </p:cNvPr>
            <p:cNvCxnSpPr>
              <a:cxnSpLocks/>
            </p:cNvCxnSpPr>
            <p:nvPr/>
          </p:nvCxnSpPr>
          <p:spPr>
            <a:xfrm>
              <a:off x="4459894" y="1757186"/>
              <a:ext cx="2524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57CF043-19A4-5B41-90CF-13CE11DD2B6A}"/>
                    </a:ext>
                  </a:extLst>
                </p:cNvPr>
                <p:cNvSpPr txBox="1"/>
                <p:nvPr/>
              </p:nvSpPr>
              <p:spPr>
                <a:xfrm>
                  <a:off x="2616218" y="1819205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57CF043-19A4-5B41-90CF-13CE11DD2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6218" y="1819205"/>
                  <a:ext cx="280526" cy="430887"/>
                </a:xfrm>
                <a:prstGeom prst="rect">
                  <a:avLst/>
                </a:prstGeom>
                <a:blipFill>
                  <a:blip r:embed="rId6"/>
                  <a:stretch>
                    <a:fillRect l="-25000" r="-2500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46AADD4-0F2C-F648-830D-66C94C38564F}"/>
                    </a:ext>
                  </a:extLst>
                </p:cNvPr>
                <p:cNvSpPr txBox="1"/>
                <p:nvPr/>
              </p:nvSpPr>
              <p:spPr>
                <a:xfrm>
                  <a:off x="4419337" y="176635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846AADD4-0F2C-F648-830D-66C94C385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337" y="1766351"/>
                  <a:ext cx="280526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30435" r="-26087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D09711-0AB8-1A40-BC41-AC1E2D9AB0CA}"/>
                  </a:ext>
                </a:extLst>
              </p:cNvPr>
              <p:cNvSpPr txBox="1"/>
              <p:nvPr/>
            </p:nvSpPr>
            <p:spPr>
              <a:xfrm>
                <a:off x="1750018" y="2218269"/>
                <a:ext cx="2837635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D09711-0AB8-1A40-BC41-AC1E2D9AB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8" y="2218269"/>
                <a:ext cx="2837635" cy="809452"/>
              </a:xfrm>
              <a:prstGeom prst="rect">
                <a:avLst/>
              </a:prstGeom>
              <a:blipFill>
                <a:blip r:embed="rId8"/>
                <a:stretch>
                  <a:fillRect l="-889" t="-1538" r="-2222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23482F-CB1B-8948-80B4-A92B25004FFC}"/>
                  </a:ext>
                </a:extLst>
              </p:cNvPr>
              <p:cNvSpPr txBox="1"/>
              <p:nvPr/>
            </p:nvSpPr>
            <p:spPr>
              <a:xfrm>
                <a:off x="1755291" y="3177164"/>
                <a:ext cx="2256194" cy="91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423482F-CB1B-8948-80B4-A92B2500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91" y="3177164"/>
                <a:ext cx="2256194" cy="912429"/>
              </a:xfrm>
              <a:prstGeom prst="rect">
                <a:avLst/>
              </a:prstGeom>
              <a:blipFill>
                <a:blip r:embed="rId9"/>
                <a:stretch>
                  <a:fillRect r="-3371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EFF7B0-9B69-004F-B779-209DB815109F}"/>
                  </a:ext>
                </a:extLst>
              </p:cNvPr>
              <p:cNvSpPr txBox="1"/>
              <p:nvPr/>
            </p:nvSpPr>
            <p:spPr>
              <a:xfrm>
                <a:off x="4168224" y="3271356"/>
                <a:ext cx="127406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EFF7B0-9B69-004F-B779-209DB815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224" y="3271356"/>
                <a:ext cx="1274067" cy="809452"/>
              </a:xfrm>
              <a:prstGeom prst="rect">
                <a:avLst/>
              </a:prstGeom>
              <a:blipFill>
                <a:blip r:embed="rId10"/>
                <a:stretch>
                  <a:fillRect l="-1980" t="-1538" r="-5941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76694F8C-7E79-E441-8D63-4FE8A2E8D467}"/>
              </a:ext>
            </a:extLst>
          </p:cNvPr>
          <p:cNvSpPr/>
          <p:nvPr/>
        </p:nvSpPr>
        <p:spPr>
          <a:xfrm>
            <a:off x="1769637" y="2218269"/>
            <a:ext cx="1551792" cy="9220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3042A9F-9DFD-1844-B9E3-50E2BB27DAD3}"/>
              </a:ext>
            </a:extLst>
          </p:cNvPr>
          <p:cNvCxnSpPr>
            <a:cxnSpLocks/>
          </p:cNvCxnSpPr>
          <p:nvPr/>
        </p:nvCxnSpPr>
        <p:spPr>
          <a:xfrm>
            <a:off x="3952663" y="2914817"/>
            <a:ext cx="466674" cy="36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8EF208B-4131-094A-9D2A-0D032EB583AD}"/>
                  </a:ext>
                </a:extLst>
              </p:cNvPr>
              <p:cNvSpPr txBox="1"/>
              <p:nvPr/>
            </p:nvSpPr>
            <p:spPr>
              <a:xfrm>
                <a:off x="1774767" y="4138852"/>
                <a:ext cx="2922210" cy="91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8EF208B-4131-094A-9D2A-0D032EB58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67" y="4138852"/>
                <a:ext cx="2922210" cy="912429"/>
              </a:xfrm>
              <a:prstGeom prst="rect">
                <a:avLst/>
              </a:prstGeom>
              <a:blipFill>
                <a:blip r:embed="rId11"/>
                <a:stretch>
                  <a:fillRect r="-215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2BE1EA-3A9A-6D45-AADE-99E8159189F4}"/>
                  </a:ext>
                </a:extLst>
              </p:cNvPr>
              <p:cNvSpPr txBox="1"/>
              <p:nvPr/>
            </p:nvSpPr>
            <p:spPr>
              <a:xfrm>
                <a:off x="1804278" y="5132951"/>
                <a:ext cx="2296206" cy="91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2BE1EA-3A9A-6D45-AADE-99E815918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78" y="5132951"/>
                <a:ext cx="2296206" cy="912429"/>
              </a:xfrm>
              <a:prstGeom prst="rect">
                <a:avLst/>
              </a:prstGeom>
              <a:blipFill>
                <a:blip r:embed="rId12"/>
                <a:stretch>
                  <a:fillRect r="-2747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10FF18-5FF3-ED40-BB3A-60AB3B134AC0}"/>
              </a:ext>
            </a:extLst>
          </p:cNvPr>
          <p:cNvCxnSpPr/>
          <p:nvPr/>
        </p:nvCxnSpPr>
        <p:spPr>
          <a:xfrm>
            <a:off x="5872069" y="2733834"/>
            <a:ext cx="0" cy="36635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4ECEFE7-2C6A-B74B-9500-2B061370F3A9}"/>
                  </a:ext>
                </a:extLst>
              </p:cNvPr>
              <p:cNvSpPr txBox="1"/>
              <p:nvPr/>
            </p:nvSpPr>
            <p:spPr>
              <a:xfrm>
                <a:off x="6276505" y="2728270"/>
                <a:ext cx="190295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4ECEFE7-2C6A-B74B-9500-2B061370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05" y="2728270"/>
                <a:ext cx="1902957" cy="818237"/>
              </a:xfrm>
              <a:prstGeom prst="rect">
                <a:avLst/>
              </a:prstGeom>
              <a:blipFill>
                <a:blip r:embed="rId13"/>
                <a:stretch>
                  <a:fillRect l="-1987" t="-1538" r="-3311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3CA4994-374A-D740-B5D5-B200BB115956}"/>
                  </a:ext>
                </a:extLst>
              </p:cNvPr>
              <p:cNvSpPr txBox="1"/>
              <p:nvPr/>
            </p:nvSpPr>
            <p:spPr>
              <a:xfrm>
                <a:off x="6301848" y="3854270"/>
                <a:ext cx="1902957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3CA4994-374A-D740-B5D5-B200BB11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848" y="3854270"/>
                <a:ext cx="1902957" cy="818237"/>
              </a:xfrm>
              <a:prstGeom prst="rect">
                <a:avLst/>
              </a:prstGeom>
              <a:blipFill>
                <a:blip r:embed="rId14"/>
                <a:stretch>
                  <a:fillRect l="-1987" r="-3311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3418FF-65F4-7545-B0AC-3C5C8B0B424D}"/>
                  </a:ext>
                </a:extLst>
              </p:cNvPr>
              <p:cNvSpPr txBox="1"/>
              <p:nvPr/>
            </p:nvSpPr>
            <p:spPr>
              <a:xfrm>
                <a:off x="6313893" y="5394939"/>
                <a:ext cx="6508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03418FF-65F4-7545-B0AC-3C5C8B0B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893" y="5394939"/>
                <a:ext cx="650884" cy="430887"/>
              </a:xfrm>
              <a:prstGeom prst="rect">
                <a:avLst/>
              </a:prstGeom>
              <a:blipFill>
                <a:blip r:embed="rId15"/>
                <a:stretch>
                  <a:fillRect l="-7692"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48FB42E-CE07-214C-B084-7691AFB77555}"/>
                  </a:ext>
                </a:extLst>
              </p:cNvPr>
              <p:cNvSpPr txBox="1"/>
              <p:nvPr/>
            </p:nvSpPr>
            <p:spPr>
              <a:xfrm>
                <a:off x="7343709" y="5718253"/>
                <a:ext cx="216886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48FB42E-CE07-214C-B084-7691AFB77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09" y="5718253"/>
                <a:ext cx="2168863" cy="525978"/>
              </a:xfrm>
              <a:prstGeom prst="rect">
                <a:avLst/>
              </a:prstGeom>
              <a:blipFill>
                <a:blip r:embed="rId16"/>
                <a:stretch>
                  <a:fillRect l="-585" t="-2381" r="-233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6BC691-EA10-BA4E-945A-0EAAC7C3D13D}"/>
                  </a:ext>
                </a:extLst>
              </p:cNvPr>
              <p:cNvSpPr txBox="1"/>
              <p:nvPr/>
            </p:nvSpPr>
            <p:spPr>
              <a:xfrm>
                <a:off x="7353439" y="4871408"/>
                <a:ext cx="122629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06BC691-EA10-BA4E-945A-0EAAC7C3D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439" y="4871408"/>
                <a:ext cx="1226298" cy="525978"/>
              </a:xfrm>
              <a:prstGeom prst="rect">
                <a:avLst/>
              </a:prstGeom>
              <a:blipFill>
                <a:blip r:embed="rId17"/>
                <a:stretch>
                  <a:fillRect l="-2041" t="-2381" r="-408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10D376-ECA4-4B4A-B989-6EAC1220EFFC}"/>
              </a:ext>
            </a:extLst>
          </p:cNvPr>
          <p:cNvCxnSpPr>
            <a:stCxn id="76" idx="3"/>
          </p:cNvCxnSpPr>
          <p:nvPr/>
        </p:nvCxnSpPr>
        <p:spPr>
          <a:xfrm flipV="1">
            <a:off x="6964777" y="5314894"/>
            <a:ext cx="360025" cy="295489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3962A9C-567E-764C-8D80-7F5EB93CD47C}"/>
              </a:ext>
            </a:extLst>
          </p:cNvPr>
          <p:cNvCxnSpPr>
            <a:cxnSpLocks/>
          </p:cNvCxnSpPr>
          <p:nvPr/>
        </p:nvCxnSpPr>
        <p:spPr>
          <a:xfrm>
            <a:off x="6978997" y="5648681"/>
            <a:ext cx="336136" cy="332561"/>
          </a:xfrm>
          <a:prstGeom prst="line">
            <a:avLst/>
          </a:prstGeom>
          <a:ln w="12700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3E5584F-1BE3-994C-80A1-ED65CF23FC3A}"/>
              </a:ext>
            </a:extLst>
          </p:cNvPr>
          <p:cNvGrpSpPr/>
          <p:nvPr/>
        </p:nvGrpSpPr>
        <p:grpSpPr>
          <a:xfrm>
            <a:off x="7353802" y="1288561"/>
            <a:ext cx="3681448" cy="1599757"/>
            <a:chOff x="6493465" y="2877610"/>
            <a:chExt cx="3681448" cy="1599757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4D980B6-923C-B04C-88B0-8EFC90C9E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392B79-5087-564D-A4A0-BC87DE7FAE98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 you can tell this is quite laborious!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07A4151-A238-294B-A383-C57C183946B7}"/>
              </a:ext>
            </a:extLst>
          </p:cNvPr>
          <p:cNvGrpSpPr/>
          <p:nvPr/>
        </p:nvGrpSpPr>
        <p:grpSpPr>
          <a:xfrm>
            <a:off x="7350645" y="1311706"/>
            <a:ext cx="3681448" cy="1599757"/>
            <a:chOff x="6493465" y="2877610"/>
            <a:chExt cx="3681448" cy="1599757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B60B9AF-1566-1A4B-9622-4C0210DAF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0262DE-22D4-4A43-A39F-37F4CAF27887}"/>
                </a:ext>
              </a:extLst>
            </p:cNvPr>
            <p:cNvSpPr txBox="1"/>
            <p:nvPr/>
          </p:nvSpPr>
          <p:spPr>
            <a:xfrm>
              <a:off x="6867508" y="3261435"/>
              <a:ext cx="3085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Luckily, you don’t have to this every time!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2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8" grpId="0"/>
      <p:bldP spid="69" grpId="0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6: Completing The Square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1821563" y="1733528"/>
                <a:ext cx="4689342" cy="3662541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quadratic equations by completing the square: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+21=0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GB" sz="2800" b="0" dirty="0"/>
              </a:p>
              <a:p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733528"/>
                <a:ext cx="4689342" cy="3662541"/>
              </a:xfrm>
              <a:prstGeom prst="rect">
                <a:avLst/>
              </a:prstGeom>
              <a:blipFill>
                <a:blip r:embed="rId6"/>
                <a:stretch>
                  <a:fillRect l="-2419" t="-13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7035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1283816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7: The Quadratic Formula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1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2" y="44349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7: The Quadratic Formula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166164" y="1180080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If you’re up for a challenge, try to derive the quadratic formula by yourself!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647426" y="1459871"/>
                <a:ext cx="5518738" cy="3938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800" dirty="0"/>
                  <a:t>By </a:t>
                </a:r>
                <a:r>
                  <a:rPr lang="en-GB" sz="2800" dirty="0">
                    <a:solidFill>
                      <a:srgbClr val="C00000"/>
                    </a:solidFill>
                  </a:rPr>
                  <a:t>completing the square </a:t>
                </a:r>
                <a:r>
                  <a:rPr lang="en-GB" sz="2800" dirty="0"/>
                  <a:t>of the general expression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You can derive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Quadratic Formula </a:t>
                </a:r>
                <a:r>
                  <a:rPr lang="en-US" sz="2800" dirty="0"/>
                  <a:t>which says that the solutions to a quadratic equations are given by: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26" y="1459871"/>
                <a:ext cx="5518738" cy="3938258"/>
              </a:xfrm>
              <a:prstGeom prst="rect">
                <a:avLst/>
              </a:prstGeom>
              <a:blipFill>
                <a:blip r:embed="rId4"/>
                <a:stretch>
                  <a:fillRect l="-3899" t="-2564" r="-4817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Deriving the Quadratic Formula 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F1E21-7FC6-BF4D-8CF9-0D6820EB1319}"/>
                  </a:ext>
                </a:extLst>
              </p:cNvPr>
              <p:cNvSpPr txBox="1"/>
              <p:nvPr/>
            </p:nvSpPr>
            <p:spPr>
              <a:xfrm>
                <a:off x="2007394" y="1343025"/>
                <a:ext cx="1779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F1E21-7FC6-BF4D-8CF9-0D6820EB1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4" y="1343025"/>
                <a:ext cx="1779783" cy="276999"/>
              </a:xfrm>
              <a:prstGeom prst="rect">
                <a:avLst/>
              </a:prstGeom>
              <a:blipFill>
                <a:blip r:embed="rId4"/>
                <a:stretch>
                  <a:fillRect l="-704" t="-4348" r="-211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77255-94B1-6C4B-BC1D-D4E72CD8350F}"/>
                  </a:ext>
                </a:extLst>
              </p:cNvPr>
              <p:cNvSpPr txBox="1"/>
              <p:nvPr/>
            </p:nvSpPr>
            <p:spPr>
              <a:xfrm>
                <a:off x="2007394" y="1682562"/>
                <a:ext cx="1713995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77255-94B1-6C4B-BC1D-D4E72CD83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94" y="1682562"/>
                <a:ext cx="1713995" cy="525913"/>
              </a:xfrm>
              <a:prstGeom prst="rect">
                <a:avLst/>
              </a:prstGeom>
              <a:blipFill>
                <a:blip r:embed="rId5"/>
                <a:stretch>
                  <a:fillRect l="-735" t="-2381" r="-294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DBA737-6DD4-5E48-8899-91CE875E693C}"/>
                  </a:ext>
                </a:extLst>
              </p:cNvPr>
              <p:cNvSpPr txBox="1"/>
              <p:nvPr/>
            </p:nvSpPr>
            <p:spPr>
              <a:xfrm>
                <a:off x="6495192" y="1784004"/>
                <a:ext cx="242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Dividing both sides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DBA737-6DD4-5E48-8899-91CE875E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92" y="1784004"/>
                <a:ext cx="2425344" cy="369332"/>
              </a:xfrm>
              <a:prstGeom prst="rect">
                <a:avLst/>
              </a:prstGeom>
              <a:blipFill>
                <a:blip r:embed="rId6"/>
                <a:stretch>
                  <a:fillRect l="-208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FC06D0-CD2E-AB41-9BE3-25596A1360EF}"/>
                  </a:ext>
                </a:extLst>
              </p:cNvPr>
              <p:cNvSpPr txBox="1"/>
              <p:nvPr/>
            </p:nvSpPr>
            <p:spPr>
              <a:xfrm>
                <a:off x="1941816" y="2476862"/>
                <a:ext cx="2541016" cy="586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FC06D0-CD2E-AB41-9BE3-25596A136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6" y="2476862"/>
                <a:ext cx="2541016" cy="586507"/>
              </a:xfrm>
              <a:prstGeom prst="rect">
                <a:avLst/>
              </a:prstGeom>
              <a:blipFill>
                <a:blip r:embed="rId7"/>
                <a:stretch>
                  <a:fillRect r="-20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4E3CA1-4E70-DE41-B0A3-B36ADEB71327}"/>
                  </a:ext>
                </a:extLst>
              </p:cNvPr>
              <p:cNvSpPr txBox="1"/>
              <p:nvPr/>
            </p:nvSpPr>
            <p:spPr>
              <a:xfrm>
                <a:off x="1941816" y="3177324"/>
                <a:ext cx="3323410" cy="586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4E3CA1-4E70-DE41-B0A3-B36ADEB7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6" y="3177324"/>
                <a:ext cx="3323410" cy="586507"/>
              </a:xfrm>
              <a:prstGeom prst="rect">
                <a:avLst/>
              </a:prstGeom>
              <a:blipFill>
                <a:blip r:embed="rId8"/>
                <a:stretch>
                  <a:fillRect r="-1145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3BCDE2-4C9D-864C-BADA-8E840E880034}"/>
                  </a:ext>
                </a:extLst>
              </p:cNvPr>
              <p:cNvSpPr txBox="1"/>
              <p:nvPr/>
            </p:nvSpPr>
            <p:spPr>
              <a:xfrm>
                <a:off x="1941816" y="3943093"/>
                <a:ext cx="2270686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3BCDE2-4C9D-864C-BADA-8E840E880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6" y="3943093"/>
                <a:ext cx="2270686" cy="592791"/>
              </a:xfrm>
              <a:prstGeom prst="rect">
                <a:avLst/>
              </a:prstGeom>
              <a:blipFill>
                <a:blip r:embed="rId9"/>
                <a:stretch>
                  <a:fillRect l="-1117" r="-167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5F9A16-9F23-F345-A409-2E4573790F34}"/>
                  </a:ext>
                </a:extLst>
              </p:cNvPr>
              <p:cNvSpPr txBox="1"/>
              <p:nvPr/>
            </p:nvSpPr>
            <p:spPr>
              <a:xfrm>
                <a:off x="1941816" y="4835508"/>
                <a:ext cx="2270685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5F9A16-9F23-F345-A409-2E4573790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6" y="4835508"/>
                <a:ext cx="2270685" cy="592791"/>
              </a:xfrm>
              <a:prstGeom prst="rect">
                <a:avLst/>
              </a:prstGeom>
              <a:blipFill>
                <a:blip r:embed="rId10"/>
                <a:stretch>
                  <a:fillRect l="-1117" r="-167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12F5CE-7707-D040-A2CA-30033E349FB3}"/>
                  </a:ext>
                </a:extLst>
              </p:cNvPr>
              <p:cNvSpPr txBox="1"/>
              <p:nvPr/>
            </p:nvSpPr>
            <p:spPr>
              <a:xfrm>
                <a:off x="1899943" y="5642059"/>
                <a:ext cx="2100190" cy="592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12F5CE-7707-D040-A2CA-30033E34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943" y="5642059"/>
                <a:ext cx="2100190" cy="592791"/>
              </a:xfrm>
              <a:prstGeom prst="rect">
                <a:avLst/>
              </a:prstGeom>
              <a:blipFill>
                <a:blip r:embed="rId11"/>
                <a:stretch>
                  <a:fillRect l="-1205" r="-180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2B18D5A-05A8-4547-AAED-0D077A8FD27F}"/>
              </a:ext>
            </a:extLst>
          </p:cNvPr>
          <p:cNvSpPr txBox="1"/>
          <p:nvPr/>
        </p:nvSpPr>
        <p:spPr>
          <a:xfrm>
            <a:off x="6495192" y="2585449"/>
            <a:ext cx="232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Completing the square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9EB5F7-A4A5-D641-8E95-80628A9BCCE2}"/>
                  </a:ext>
                </a:extLst>
              </p:cNvPr>
              <p:cNvSpPr txBox="1"/>
              <p:nvPr/>
            </p:nvSpPr>
            <p:spPr>
              <a:xfrm>
                <a:off x="6495192" y="3285911"/>
                <a:ext cx="489194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Subtracting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dirty="0"/>
                  <a:t> from both sides and adding the fractions  </a:t>
                </a:r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9EB5F7-A4A5-D641-8E95-80628A9BC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92" y="3285911"/>
                <a:ext cx="4891946" cy="801181"/>
              </a:xfrm>
              <a:prstGeom prst="rect">
                <a:avLst/>
              </a:prstGeom>
              <a:blipFill>
                <a:blip r:embed="rId12"/>
                <a:stretch>
                  <a:fillRect l="-103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8673FCD-43CD-0543-BE96-EA10D08E6E00}"/>
              </a:ext>
            </a:extLst>
          </p:cNvPr>
          <p:cNvSpPr txBox="1"/>
          <p:nvPr/>
        </p:nvSpPr>
        <p:spPr>
          <a:xfrm>
            <a:off x="6495192" y="4073068"/>
            <a:ext cx="35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Taking the square root of both sides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EF9364-C8A0-EB4C-8F44-27C34B949980}"/>
                  </a:ext>
                </a:extLst>
              </p:cNvPr>
              <p:cNvSpPr txBox="1"/>
              <p:nvPr/>
            </p:nvSpPr>
            <p:spPr>
              <a:xfrm>
                <a:off x="6495191" y="4920162"/>
                <a:ext cx="3090333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Subtracting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from both sides 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EF9364-C8A0-EB4C-8F44-27C34B949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91" y="4920162"/>
                <a:ext cx="3090333" cy="491288"/>
              </a:xfrm>
              <a:prstGeom prst="rect">
                <a:avLst/>
              </a:prstGeom>
              <a:blipFill>
                <a:blip r:embed="rId13"/>
                <a:stretch>
                  <a:fillRect l="-1639" r="-82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F2C72F6-4E81-624A-B94C-08070726BE38}"/>
              </a:ext>
            </a:extLst>
          </p:cNvPr>
          <p:cNvSpPr txBox="1"/>
          <p:nvPr/>
        </p:nvSpPr>
        <p:spPr>
          <a:xfrm>
            <a:off x="6495190" y="5649510"/>
            <a:ext cx="21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 the fractions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64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1: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r>
              <a:rPr lang="en-US" sz="3200" b="1" dirty="0">
                <a:latin typeface="Eras Medium ITC" panose="020B0602030504020804" pitchFamily="34" charset="77"/>
              </a:rPr>
              <a:t> Quadratic Expressions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27E0F1-6555-084C-A331-A9F227A2AAED}"/>
                  </a:ext>
                </a:extLst>
              </p:cNvPr>
              <p:cNvSpPr txBox="1"/>
              <p:nvPr/>
            </p:nvSpPr>
            <p:spPr>
              <a:xfrm>
                <a:off x="2085975" y="1397019"/>
                <a:ext cx="2998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−2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27E0F1-6555-084C-A331-A9F227A2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75" y="1397019"/>
                <a:ext cx="2998641" cy="64633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2CB6FA-1DE8-EC4A-A73F-2E1029BD7D05}"/>
                  </a:ext>
                </a:extLst>
              </p:cNvPr>
              <p:cNvSpPr txBox="1"/>
              <p:nvPr/>
            </p:nvSpPr>
            <p:spPr>
              <a:xfrm>
                <a:off x="4004860" y="1468459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2CB6FA-1DE8-EC4A-A73F-2E1029BD7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860" y="1468459"/>
                <a:ext cx="200376" cy="307777"/>
              </a:xfrm>
              <a:prstGeom prst="rect">
                <a:avLst/>
              </a:prstGeom>
              <a:blipFill>
                <a:blip r:embed="rId6"/>
                <a:stretch>
                  <a:fillRect l="-23529" r="-2352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BA024B-F3D6-634F-A102-DB76964E28A6}"/>
                  </a:ext>
                </a:extLst>
              </p:cNvPr>
              <p:cNvSpPr txBox="1"/>
              <p:nvPr/>
            </p:nvSpPr>
            <p:spPr>
              <a:xfrm>
                <a:off x="4899107" y="1454585"/>
                <a:ext cx="5894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BA024B-F3D6-634F-A102-DB76964E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07" y="1454585"/>
                <a:ext cx="589457" cy="553998"/>
              </a:xfrm>
              <a:prstGeom prst="rect">
                <a:avLst/>
              </a:prstGeom>
              <a:blipFill>
                <a:blip r:embed="rId7"/>
                <a:stretch>
                  <a:fillRect l="-8333"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4962AD-8ACC-314D-AFAD-F749B282A7F4}"/>
              </a:ext>
            </a:extLst>
          </p:cNvPr>
          <p:cNvSpPr/>
          <p:nvPr/>
        </p:nvSpPr>
        <p:spPr>
          <a:xfrm>
            <a:off x="2183959" y="1427497"/>
            <a:ext cx="314325" cy="5853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674D4C-0EE6-754F-A4AA-75609E93E6E7}"/>
              </a:ext>
            </a:extLst>
          </p:cNvPr>
          <p:cNvSpPr/>
          <p:nvPr/>
        </p:nvSpPr>
        <p:spPr>
          <a:xfrm>
            <a:off x="4169828" y="1427496"/>
            <a:ext cx="848386" cy="5853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933F4B-30C8-AE4D-8F62-8ACB959D2F18}"/>
                  </a:ext>
                </a:extLst>
              </p:cNvPr>
              <p:cNvSpPr txBox="1"/>
              <p:nvPr/>
            </p:nvSpPr>
            <p:spPr>
              <a:xfrm>
                <a:off x="7530764" y="1666573"/>
                <a:ext cx="1729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933F4B-30C8-AE4D-8F62-8ACB959D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764" y="1666573"/>
                <a:ext cx="1729191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A0BE02-F6D3-1C46-A107-B428E42911EF}"/>
                  </a:ext>
                </a:extLst>
              </p:cNvPr>
              <p:cNvSpPr txBox="1"/>
              <p:nvPr/>
            </p:nvSpPr>
            <p:spPr>
              <a:xfrm>
                <a:off x="7530764" y="2092819"/>
                <a:ext cx="8034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A0BE02-F6D3-1C46-A107-B428E429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764" y="2092819"/>
                <a:ext cx="8034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7693C7-E5E2-4A4F-B887-D0AE527F8372}"/>
                  </a:ext>
                </a:extLst>
              </p:cNvPr>
              <p:cNvSpPr txBox="1"/>
              <p:nvPr/>
            </p:nvSpPr>
            <p:spPr>
              <a:xfrm>
                <a:off x="9516855" y="2098827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+:−5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7693C7-E5E2-4A4F-B887-D0AE527F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855" y="2098827"/>
                <a:ext cx="81144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E1D396F-1C9B-FB40-8488-3D2B067837DD}"/>
              </a:ext>
            </a:extLst>
          </p:cNvPr>
          <p:cNvGrpSpPr/>
          <p:nvPr/>
        </p:nvGrpSpPr>
        <p:grpSpPr>
          <a:xfrm>
            <a:off x="3115407" y="2041679"/>
            <a:ext cx="1043223" cy="458660"/>
            <a:chOff x="3115407" y="2041679"/>
            <a:chExt cx="1043223" cy="4586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2D1507-A38D-0645-B62B-5F9C1D38111E}"/>
                </a:ext>
              </a:extLst>
            </p:cNvPr>
            <p:cNvCxnSpPr/>
            <p:nvPr/>
          </p:nvCxnSpPr>
          <p:spPr>
            <a:xfrm flipH="1">
              <a:off x="3115407" y="2052962"/>
              <a:ext cx="213445" cy="418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4427B8-1DA9-F54F-864D-712CEF8E82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3192" y="2041679"/>
              <a:ext cx="245438" cy="4586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CC4313-A891-1644-9A88-C0DECA613A00}"/>
                  </a:ext>
                </a:extLst>
              </p:cNvPr>
              <p:cNvSpPr txBox="1"/>
              <p:nvPr/>
            </p:nvSpPr>
            <p:spPr>
              <a:xfrm>
                <a:off x="7490514" y="2471763"/>
                <a:ext cx="1435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×1=−6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CC4313-A891-1644-9A88-C0DECA613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14" y="2471763"/>
                <a:ext cx="143500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46C5A-A687-9341-B0F0-37051297A918}"/>
                  </a:ext>
                </a:extLst>
              </p:cNvPr>
              <p:cNvSpPr txBox="1"/>
              <p:nvPr/>
            </p:nvSpPr>
            <p:spPr>
              <a:xfrm>
                <a:off x="9516855" y="2443723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546C5A-A687-9341-B0F0-37051297A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855" y="2443723"/>
                <a:ext cx="154561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6493465" y="2877610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293134" y="3284897"/>
              <a:ext cx="2204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Use </a:t>
              </a:r>
              <a:r>
                <a:rPr lang="en-US" sz="2800" b="1" dirty="0">
                  <a:solidFill>
                    <a:srgbClr val="C00000"/>
                  </a:solidFill>
                </a:rPr>
                <a:t>-6</a:t>
              </a:r>
              <a:r>
                <a:rPr lang="en-US" sz="2800" b="1" dirty="0"/>
                <a:t> and </a:t>
              </a:r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  <a:r>
                <a:rPr lang="en-US" sz="2800" b="1" dirty="0"/>
                <a:t> 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1862C1-3D4A-5141-A0F0-BDC2F9E939F2}"/>
                  </a:ext>
                </a:extLst>
              </p:cNvPr>
              <p:cNvSpPr txBox="1"/>
              <p:nvPr/>
            </p:nvSpPr>
            <p:spPr>
              <a:xfrm>
                <a:off x="1322596" y="2482725"/>
                <a:ext cx="4310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1862C1-3D4A-5141-A0F0-BDC2F9E93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96" y="2482725"/>
                <a:ext cx="4310219" cy="615553"/>
              </a:xfrm>
              <a:prstGeom prst="rect">
                <a:avLst/>
              </a:prstGeom>
              <a:blipFill>
                <a:blip r:embed="rId14"/>
                <a:stretch>
                  <a:fillRect l="-2353" t="-6122" r="-2353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95EE362-C86C-794E-850D-AB66536DF3AF}"/>
              </a:ext>
            </a:extLst>
          </p:cNvPr>
          <p:cNvGrpSpPr/>
          <p:nvPr/>
        </p:nvGrpSpPr>
        <p:grpSpPr>
          <a:xfrm>
            <a:off x="6608215" y="2942165"/>
            <a:ext cx="3681448" cy="1599757"/>
            <a:chOff x="6493465" y="2877610"/>
            <a:chExt cx="3681448" cy="159975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DBD88E3-4670-2D42-8621-FBA7CFA93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B7C4EE-607C-3345-B241-2B0B807C6464}"/>
                </a:ext>
              </a:extLst>
            </p:cNvPr>
            <p:cNvSpPr txBox="1"/>
            <p:nvPr/>
          </p:nvSpPr>
          <p:spPr>
            <a:xfrm>
              <a:off x="7178384" y="3239301"/>
              <a:ext cx="2514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Factorise</a:t>
              </a:r>
              <a:r>
                <a:rPr lang="en-US" sz="1600" dirty="0"/>
                <a:t> 3x out of the first 2 terms and 1 out of the second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6A64DD-5FD6-8645-88F5-511579891182}"/>
                  </a:ext>
                </a:extLst>
              </p:cNvPr>
              <p:cNvSpPr txBox="1"/>
              <p:nvPr/>
            </p:nvSpPr>
            <p:spPr>
              <a:xfrm>
                <a:off x="1347398" y="3161245"/>
                <a:ext cx="49128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−2)+1(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−2)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6A64DD-5FD6-8645-88F5-511579891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398" y="3161245"/>
                <a:ext cx="4912820" cy="615553"/>
              </a:xfrm>
              <a:prstGeom prst="rect">
                <a:avLst/>
              </a:prstGeom>
              <a:blipFill>
                <a:blip r:embed="rId15"/>
                <a:stretch>
                  <a:fillRect l="-2067" t="-8163" r="-3359" b="-36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30E52830-1A08-B347-BBC8-DAF9C930E3BD}"/>
              </a:ext>
            </a:extLst>
          </p:cNvPr>
          <p:cNvGrpSpPr/>
          <p:nvPr/>
        </p:nvGrpSpPr>
        <p:grpSpPr>
          <a:xfrm>
            <a:off x="6550840" y="2919475"/>
            <a:ext cx="3681448" cy="1599757"/>
            <a:chOff x="6493465" y="2877610"/>
            <a:chExt cx="3681448" cy="159975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6BC539-927F-E240-AE6E-21C7BD822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CEA16F-8A8D-9142-908E-23B88862F659}"/>
                </a:ext>
              </a:extLst>
            </p:cNvPr>
            <p:cNvSpPr txBox="1"/>
            <p:nvPr/>
          </p:nvSpPr>
          <p:spPr>
            <a:xfrm>
              <a:off x="7178384" y="3239301"/>
              <a:ext cx="2514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Factorise</a:t>
              </a:r>
              <a:r>
                <a:rPr lang="en-US" dirty="0"/>
                <a:t> the whole bracket (x – 2) out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D2384B-41E2-0544-9C7A-6D6E858C5233}"/>
                  </a:ext>
                </a:extLst>
              </p:cNvPr>
              <p:cNvSpPr txBox="1"/>
              <p:nvPr/>
            </p:nvSpPr>
            <p:spPr>
              <a:xfrm>
                <a:off x="1328208" y="3913672"/>
                <a:ext cx="36177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−2)(3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2D2384B-41E2-0544-9C7A-6D6E858C5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08" y="3913672"/>
                <a:ext cx="3617722" cy="615553"/>
              </a:xfrm>
              <a:prstGeom prst="rect">
                <a:avLst/>
              </a:prstGeom>
              <a:blipFill>
                <a:blip r:embed="rId16"/>
                <a:stretch>
                  <a:fillRect l="-4545" r="-4545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6E196AF-45B1-2640-B366-074B921C519F}"/>
              </a:ext>
            </a:extLst>
          </p:cNvPr>
          <p:cNvSpPr txBox="1"/>
          <p:nvPr/>
        </p:nvSpPr>
        <p:spPr>
          <a:xfrm rot="20810609">
            <a:off x="1857405" y="5174004"/>
            <a:ext cx="34557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Eras Medium ITC" panose="020B0602030504020804" pitchFamily="34" charset="77"/>
              </a:rPr>
              <a:t>Factorised</a:t>
            </a:r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!!!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9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4" grpId="0" animBg="1"/>
      <p:bldP spid="4" grpId="1" animBg="1"/>
      <p:bldP spid="13" grpId="0" animBg="1"/>
      <p:bldP spid="13" grpId="1" animBg="1"/>
      <p:bldP spid="5" grpId="0"/>
      <p:bldP spid="14" grpId="0"/>
      <p:bldP spid="15" grpId="0"/>
      <p:bldP spid="23" grpId="0"/>
      <p:bldP spid="24" grpId="0"/>
      <p:bldP spid="31" grpId="0"/>
      <p:bldP spid="35" grpId="0"/>
      <p:bldP spid="39" grpId="0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7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3765803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8: Using The Quadratic Formula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8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2" y="44349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8: Using The Quadratic Formula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282938" y="135233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Let’s try this out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611800" y="1183190"/>
                <a:ext cx="5518738" cy="17007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If</a:t>
                </a:r>
                <a:r>
                  <a:rPr lang="en-GB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Then: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800" y="1183190"/>
                <a:ext cx="5518738" cy="1700787"/>
              </a:xfrm>
              <a:prstGeom prst="rect">
                <a:avLst/>
              </a:prstGeom>
              <a:blipFill>
                <a:blip r:embed="rId4"/>
                <a:stretch>
                  <a:fillRect l="-2523" t="-4444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CC983-5BEC-9544-A7CE-64D63F299061}"/>
                  </a:ext>
                </a:extLst>
              </p:cNvPr>
              <p:cNvSpPr txBox="1"/>
              <p:nvPr/>
            </p:nvSpPr>
            <p:spPr>
              <a:xfrm>
                <a:off x="1966903" y="3443514"/>
                <a:ext cx="25465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CC983-5BEC-9544-A7CE-64D63F299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03" y="3443514"/>
                <a:ext cx="2546531" cy="369332"/>
              </a:xfrm>
              <a:prstGeom prst="rect">
                <a:avLst/>
              </a:prstGeom>
              <a:blipFill>
                <a:blip r:embed="rId7"/>
                <a:stretch>
                  <a:fillRect l="-2488" r="-199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629CA-9D3E-B245-89B4-5F66665E539F}"/>
              </a:ext>
            </a:extLst>
          </p:cNvPr>
          <p:cNvGrpSpPr/>
          <p:nvPr/>
        </p:nvGrpSpPr>
        <p:grpSpPr>
          <a:xfrm>
            <a:off x="7275729" y="1284220"/>
            <a:ext cx="3681448" cy="1599757"/>
            <a:chOff x="6493465" y="2877610"/>
            <a:chExt cx="3681448" cy="1599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67D7AF-94E2-8748-B35D-4D8D5958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B76128-66FB-2140-ABF4-2F83E5703530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Read off a, b and 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F7427-E845-B445-ADDC-7607EF7D874E}"/>
                  </a:ext>
                </a:extLst>
              </p:cNvPr>
              <p:cNvSpPr txBox="1"/>
              <p:nvPr/>
            </p:nvSpPr>
            <p:spPr>
              <a:xfrm>
                <a:off x="8179124" y="3429000"/>
                <a:ext cx="818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5F7427-E845-B445-ADDC-7607EF7D8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4" y="3429000"/>
                <a:ext cx="818044" cy="369332"/>
              </a:xfrm>
              <a:prstGeom prst="rect">
                <a:avLst/>
              </a:prstGeom>
              <a:blipFill>
                <a:blip r:embed="rId8"/>
                <a:stretch>
                  <a:fillRect l="-4615" r="-769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E21559-D668-D547-A6C4-59129149A546}"/>
                  </a:ext>
                </a:extLst>
              </p:cNvPr>
              <p:cNvSpPr txBox="1"/>
              <p:nvPr/>
            </p:nvSpPr>
            <p:spPr>
              <a:xfrm>
                <a:off x="8187772" y="3723536"/>
                <a:ext cx="12116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E21559-D668-D547-A6C4-59129149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772" y="3723536"/>
                <a:ext cx="1211614" cy="369332"/>
              </a:xfrm>
              <a:prstGeom prst="rect">
                <a:avLst/>
              </a:prstGeom>
              <a:blipFill>
                <a:blip r:embed="rId9"/>
                <a:stretch>
                  <a:fillRect l="-6186" r="-41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35AED-F89E-774F-A85F-623E6C786C8B}"/>
                  </a:ext>
                </a:extLst>
              </p:cNvPr>
              <p:cNvSpPr txBox="1"/>
              <p:nvPr/>
            </p:nvSpPr>
            <p:spPr>
              <a:xfrm>
                <a:off x="8213276" y="4092868"/>
                <a:ext cx="789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935AED-F89E-774F-A85F-623E6C786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276" y="4092868"/>
                <a:ext cx="789832" cy="369332"/>
              </a:xfrm>
              <a:prstGeom prst="rect">
                <a:avLst/>
              </a:prstGeom>
              <a:blipFill>
                <a:blip r:embed="rId10"/>
                <a:stretch>
                  <a:fillRect l="-3175" r="-95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27326747-7A36-9E4F-945F-54E37CECE4BE}"/>
              </a:ext>
            </a:extLst>
          </p:cNvPr>
          <p:cNvGrpSpPr/>
          <p:nvPr/>
        </p:nvGrpSpPr>
        <p:grpSpPr>
          <a:xfrm>
            <a:off x="7267180" y="1318276"/>
            <a:ext cx="3681448" cy="1599757"/>
            <a:chOff x="6493465" y="2877610"/>
            <a:chExt cx="3681448" cy="159975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1C30564-5260-1F4B-AD48-75509EFC1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B46B8F-A9E6-B84B-8131-43A1DB0BE9BA}"/>
                </a:ext>
              </a:extLst>
            </p:cNvPr>
            <p:cNvSpPr txBox="1"/>
            <p:nvPr/>
          </p:nvSpPr>
          <p:spPr>
            <a:xfrm>
              <a:off x="6822470" y="3235307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Substitute them into the formula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00002E-4AF9-3C43-8ACC-E5A2825637B9}"/>
                  </a:ext>
                </a:extLst>
              </p:cNvPr>
              <p:cNvSpPr/>
              <p:nvPr/>
            </p:nvSpPr>
            <p:spPr>
              <a:xfrm>
                <a:off x="1860482" y="4089600"/>
                <a:ext cx="4921860" cy="893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−(−11)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(−11)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−4×6×3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00002E-4AF9-3C43-8ACC-E5A282563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82" y="4089600"/>
                <a:ext cx="4921860" cy="893065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38BFB3-0660-4B45-B0CC-063597917B11}"/>
                  </a:ext>
                </a:extLst>
              </p:cNvPr>
              <p:cNvSpPr/>
              <p:nvPr/>
            </p:nvSpPr>
            <p:spPr>
              <a:xfrm>
                <a:off x="1860482" y="5545111"/>
                <a:ext cx="1040605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38BFB3-0660-4B45-B0CC-063597917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82" y="5545111"/>
                <a:ext cx="1040605" cy="4778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1118AF-11DE-074C-9CD4-8ED263427E94}"/>
                  </a:ext>
                </a:extLst>
              </p:cNvPr>
              <p:cNvSpPr/>
              <p:nvPr/>
            </p:nvSpPr>
            <p:spPr>
              <a:xfrm>
                <a:off x="3465588" y="5018469"/>
                <a:ext cx="42351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1118AF-11DE-074C-9CD4-8ED263427E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88" y="5018469"/>
                <a:ext cx="423513" cy="783804"/>
              </a:xfrm>
              <a:prstGeom prst="rect">
                <a:avLst/>
              </a:prstGeom>
              <a:blipFill>
                <a:blip r:embed="rId13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2E03C1-D86E-234D-9567-3F5B9B42A701}"/>
                  </a:ext>
                </a:extLst>
              </p:cNvPr>
              <p:cNvSpPr/>
              <p:nvPr/>
            </p:nvSpPr>
            <p:spPr>
              <a:xfrm>
                <a:off x="3365911" y="5851613"/>
                <a:ext cx="42351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2E03C1-D86E-234D-9567-3F5B9B42A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11" y="5851613"/>
                <a:ext cx="423513" cy="786177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B6B3A6-F430-9F46-885B-0A15EBC9C590}"/>
              </a:ext>
            </a:extLst>
          </p:cNvPr>
          <p:cNvCxnSpPr/>
          <p:nvPr/>
        </p:nvCxnSpPr>
        <p:spPr>
          <a:xfrm flipV="1">
            <a:off x="2901087" y="5482521"/>
            <a:ext cx="464824" cy="230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1A2957-03C4-EA45-B087-EC0F17372C2D}"/>
              </a:ext>
            </a:extLst>
          </p:cNvPr>
          <p:cNvCxnSpPr/>
          <p:nvPr/>
        </p:nvCxnSpPr>
        <p:spPr>
          <a:xfrm>
            <a:off x="2901087" y="5784055"/>
            <a:ext cx="440816" cy="298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4" grpId="0"/>
      <p:bldP spid="23" grpId="0"/>
      <p:bldP spid="24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8: Using the Quadratic Formula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quadratic equations by completing the square: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=6−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=−21</m:t>
                    </m:r>
                  </m:oMath>
                </a14:m>
                <a:endParaRPr lang="en-GB" sz="2800" b="0" dirty="0"/>
              </a:p>
              <a:p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blipFill>
                <a:blip r:embed="rId6"/>
                <a:stretch>
                  <a:fillRect l="-2419" t="-11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70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7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3819943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9: Quadratic Functions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01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2" y="3283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9: Quadratic Functions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268735" y="157063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How does y vary as x varies?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436005" y="864657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05" y="864657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CC983-5BEC-9544-A7CE-64D63F299061}"/>
                  </a:ext>
                </a:extLst>
              </p:cNvPr>
              <p:cNvSpPr txBox="1"/>
              <p:nvPr/>
            </p:nvSpPr>
            <p:spPr>
              <a:xfrm>
                <a:off x="1821563" y="1899779"/>
                <a:ext cx="9687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CC983-5BEC-9544-A7CE-64D63F299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899779"/>
                <a:ext cx="968790" cy="369332"/>
              </a:xfrm>
              <a:prstGeom prst="rect">
                <a:avLst/>
              </a:prstGeom>
              <a:blipFill>
                <a:blip r:embed="rId7"/>
                <a:stretch>
                  <a:fillRect l="-6494" r="-259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74C83A1-A986-D24E-9391-F81FA1D6C719}"/>
              </a:ext>
            </a:extLst>
          </p:cNvPr>
          <p:cNvGrpSpPr/>
          <p:nvPr/>
        </p:nvGrpSpPr>
        <p:grpSpPr>
          <a:xfrm>
            <a:off x="7136273" y="1570632"/>
            <a:ext cx="3681448" cy="1599757"/>
            <a:chOff x="6493465" y="2877610"/>
            <a:chExt cx="3681448" cy="159975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2069366-58B4-CA40-B952-2785B7AE1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D39382-D3DF-8D4C-B3AF-44A58F1CA0A5}"/>
                </a:ext>
              </a:extLst>
            </p:cNvPr>
            <p:cNvSpPr txBox="1"/>
            <p:nvPr/>
          </p:nvSpPr>
          <p:spPr>
            <a:xfrm>
              <a:off x="6822470" y="3201867"/>
              <a:ext cx="3085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Let’s use the simplest quadratic to figure it out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F2119D-2AA9-414C-95BE-716807D29FB4}"/>
              </a:ext>
            </a:extLst>
          </p:cNvPr>
          <p:cNvGrpSpPr/>
          <p:nvPr/>
        </p:nvGrpSpPr>
        <p:grpSpPr>
          <a:xfrm>
            <a:off x="7245225" y="1516276"/>
            <a:ext cx="3681448" cy="1599757"/>
            <a:chOff x="5396500" y="4848406"/>
            <a:chExt cx="3681448" cy="159975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3A02793-F017-504F-A389-590699F3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500" y="4848406"/>
              <a:ext cx="3681448" cy="15997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4DCD98-4802-BD40-A614-E53C458B492D}"/>
                </a:ext>
              </a:extLst>
            </p:cNvPr>
            <p:cNvSpPr txBox="1"/>
            <p:nvPr/>
          </p:nvSpPr>
          <p:spPr>
            <a:xfrm>
              <a:off x="5569233" y="5394651"/>
              <a:ext cx="3085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Take a=1, b=0, c=0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F52614D-A622-C34D-9596-849DE09E1C9C}"/>
              </a:ext>
            </a:extLst>
          </p:cNvPr>
          <p:cNvGrpSpPr/>
          <p:nvPr/>
        </p:nvGrpSpPr>
        <p:grpSpPr>
          <a:xfrm>
            <a:off x="3170908" y="1735737"/>
            <a:ext cx="3690762" cy="879344"/>
            <a:chOff x="1599698" y="2608169"/>
            <a:chExt cx="3690762" cy="8793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D48777-7DEC-014C-9C8B-124BAAB19501}"/>
                </a:ext>
              </a:extLst>
            </p:cNvPr>
            <p:cNvGrpSpPr/>
            <p:nvPr/>
          </p:nvGrpSpPr>
          <p:grpSpPr>
            <a:xfrm>
              <a:off x="2119313" y="2608169"/>
              <a:ext cx="2654206" cy="879344"/>
              <a:chOff x="2119313" y="2560267"/>
              <a:chExt cx="2909887" cy="1156918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4307419-35C1-5741-B788-B1F2D52F13A4}"/>
                  </a:ext>
                </a:extLst>
              </p:cNvPr>
              <p:cNvCxnSpPr/>
              <p:nvPr/>
            </p:nvCxnSpPr>
            <p:spPr>
              <a:xfrm>
                <a:off x="2586038" y="2567708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8EFE2A7-7B4A-7449-9B59-B3C4FB41C320}"/>
                  </a:ext>
                </a:extLst>
              </p:cNvPr>
              <p:cNvCxnSpPr/>
              <p:nvPr/>
            </p:nvCxnSpPr>
            <p:spPr>
              <a:xfrm>
                <a:off x="3038476" y="2567708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F6BC075-9C7D-2F4D-9348-CCC3F2B3D6CC}"/>
                  </a:ext>
                </a:extLst>
              </p:cNvPr>
              <p:cNvCxnSpPr/>
              <p:nvPr/>
            </p:nvCxnSpPr>
            <p:spPr>
              <a:xfrm>
                <a:off x="2119313" y="2560268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13973F6-63DC-0B46-9BA9-190C8BB64828}"/>
                  </a:ext>
                </a:extLst>
              </p:cNvPr>
              <p:cNvCxnSpPr/>
              <p:nvPr/>
            </p:nvCxnSpPr>
            <p:spPr>
              <a:xfrm>
                <a:off x="3971926" y="2560267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4ECAE8C-DCA5-8948-8236-75E2B73811E5}"/>
                  </a:ext>
                </a:extLst>
              </p:cNvPr>
              <p:cNvCxnSpPr/>
              <p:nvPr/>
            </p:nvCxnSpPr>
            <p:spPr>
              <a:xfrm>
                <a:off x="3500438" y="2598718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19B2B14-9C23-A647-A375-C8982D797038}"/>
                  </a:ext>
                </a:extLst>
              </p:cNvPr>
              <p:cNvCxnSpPr/>
              <p:nvPr/>
            </p:nvCxnSpPr>
            <p:spPr>
              <a:xfrm>
                <a:off x="4539543" y="2567708"/>
                <a:ext cx="0" cy="111846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507022-D639-AE49-AB27-07E3F4A06634}"/>
                  </a:ext>
                </a:extLst>
              </p:cNvPr>
              <p:cNvCxnSpPr/>
              <p:nvPr/>
            </p:nvCxnSpPr>
            <p:spPr>
              <a:xfrm>
                <a:off x="5029200" y="2598718"/>
                <a:ext cx="0" cy="11184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237A86C-A51E-F34E-9966-B49851F2DF14}"/>
                </a:ext>
              </a:extLst>
            </p:cNvPr>
            <p:cNvCxnSpPr>
              <a:cxnSpLocks/>
            </p:cNvCxnSpPr>
            <p:nvPr/>
          </p:nvCxnSpPr>
          <p:spPr>
            <a:xfrm>
              <a:off x="1599698" y="3062454"/>
              <a:ext cx="36907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E25E50-5DAF-D74B-8B39-AE98B1911434}"/>
                  </a:ext>
                </a:extLst>
              </p:cNvPr>
              <p:cNvSpPr txBox="1"/>
              <p:nvPr/>
            </p:nvSpPr>
            <p:spPr>
              <a:xfrm>
                <a:off x="3268599" y="178565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E25E50-5DAF-D74B-8B39-AE98B191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599" y="1785658"/>
                <a:ext cx="3679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149539-139C-244A-9297-F9895C13349B}"/>
                  </a:ext>
                </a:extLst>
              </p:cNvPr>
              <p:cNvSpPr txBox="1"/>
              <p:nvPr/>
            </p:nvSpPr>
            <p:spPr>
              <a:xfrm>
                <a:off x="3275110" y="2210717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149539-139C-244A-9297-F9895C133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110" y="2210717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F770334-9C16-904F-BE2A-13203FC4569A}"/>
              </a:ext>
            </a:extLst>
          </p:cNvPr>
          <p:cNvGrpSpPr/>
          <p:nvPr/>
        </p:nvGrpSpPr>
        <p:grpSpPr>
          <a:xfrm>
            <a:off x="3663998" y="1793081"/>
            <a:ext cx="3153557" cy="399866"/>
            <a:chOff x="2066993" y="2652639"/>
            <a:chExt cx="3153557" cy="399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2750CF-8150-8946-B6F1-A2C01897269F}"/>
                    </a:ext>
                  </a:extLst>
                </p:cNvPr>
                <p:cNvSpPr txBox="1"/>
                <p:nvPr/>
              </p:nvSpPr>
              <p:spPr>
                <a:xfrm>
                  <a:off x="2066993" y="2669169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2750CF-8150-8946-B6F1-A2C018972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993" y="2669169"/>
                  <a:ext cx="5389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C97D9CF-5A92-DD45-8D14-B0E85DC70369}"/>
                    </a:ext>
                  </a:extLst>
                </p:cNvPr>
                <p:cNvSpPr txBox="1"/>
                <p:nvPr/>
              </p:nvSpPr>
              <p:spPr>
                <a:xfrm>
                  <a:off x="2488972" y="2681146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C97D9CF-5A92-DD45-8D14-B0E85DC70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8972" y="2681146"/>
                  <a:ext cx="53893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4EE2210-914B-D349-8A9B-82A10D406A82}"/>
                    </a:ext>
                  </a:extLst>
                </p:cNvPr>
                <p:cNvSpPr txBox="1"/>
                <p:nvPr/>
              </p:nvSpPr>
              <p:spPr>
                <a:xfrm>
                  <a:off x="2911455" y="2673790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4EE2210-914B-D349-8A9B-82A10D406A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55" y="2673790"/>
                  <a:ext cx="53893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28ACEA8-0A97-DA48-AFDD-E0C2ECE723EC}"/>
                    </a:ext>
                  </a:extLst>
                </p:cNvPr>
                <p:cNvSpPr txBox="1"/>
                <p:nvPr/>
              </p:nvSpPr>
              <p:spPr>
                <a:xfrm>
                  <a:off x="3396922" y="268317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28ACEA8-0A97-DA48-AFDD-E0C2ECE723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922" y="2683173"/>
                  <a:ext cx="36580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20BA4A0-DCAE-F243-B801-4118890298F9}"/>
                    </a:ext>
                  </a:extLst>
                </p:cNvPr>
                <p:cNvSpPr txBox="1"/>
                <p:nvPr/>
              </p:nvSpPr>
              <p:spPr>
                <a:xfrm>
                  <a:off x="3892168" y="266170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20BA4A0-DCAE-F243-B801-411889029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168" y="2661703"/>
                  <a:ext cx="36580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56ED430-BB1C-0F4B-B7FB-AEE5F2195C97}"/>
                    </a:ext>
                  </a:extLst>
                </p:cNvPr>
                <p:cNvSpPr txBox="1"/>
                <p:nvPr/>
              </p:nvSpPr>
              <p:spPr>
                <a:xfrm>
                  <a:off x="4373024" y="266916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156ED430-BB1C-0F4B-B7FB-AEE5F2195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3024" y="2669169"/>
                  <a:ext cx="36580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935096-7763-1340-B025-58EFAE0F3AC2}"/>
                    </a:ext>
                  </a:extLst>
                </p:cNvPr>
                <p:cNvSpPr txBox="1"/>
                <p:nvPr/>
              </p:nvSpPr>
              <p:spPr>
                <a:xfrm>
                  <a:off x="4854744" y="2652639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935096-7763-1340-B025-58EFAE0F3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4744" y="2652639"/>
                  <a:ext cx="36580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C4C94C-5CA6-3E44-B803-11B270C79B96}"/>
                  </a:ext>
                </a:extLst>
              </p:cNvPr>
              <p:cNvSpPr txBox="1"/>
              <p:nvPr/>
            </p:nvSpPr>
            <p:spPr>
              <a:xfrm>
                <a:off x="3757028" y="220580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EC4C94C-5CA6-3E44-B803-11B270C7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028" y="2205804"/>
                <a:ext cx="36580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C68E0E-1511-3543-9CFA-56ED9BFF9624}"/>
                  </a:ext>
                </a:extLst>
              </p:cNvPr>
              <p:cNvSpPr txBox="1"/>
              <p:nvPr/>
            </p:nvSpPr>
            <p:spPr>
              <a:xfrm>
                <a:off x="4195374" y="224328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2C68E0E-1511-3543-9CFA-56ED9BFF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374" y="2243281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C7515B-B6D8-094A-BEA9-64CD00B6A493}"/>
                  </a:ext>
                </a:extLst>
              </p:cNvPr>
              <p:cNvSpPr txBox="1"/>
              <p:nvPr/>
            </p:nvSpPr>
            <p:spPr>
              <a:xfrm>
                <a:off x="4589968" y="221071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C7515B-B6D8-094A-BEA9-64CD00B6A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68" y="2210717"/>
                <a:ext cx="365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EDF0A8-0624-F040-B9AA-248C7C70B909}"/>
                  </a:ext>
                </a:extLst>
              </p:cNvPr>
              <p:cNvSpPr txBox="1"/>
              <p:nvPr/>
            </p:nvSpPr>
            <p:spPr>
              <a:xfrm>
                <a:off x="5000621" y="2235452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EDF0A8-0624-F040-B9AA-248C7C70B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21" y="2235452"/>
                <a:ext cx="36580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79DD68C-D35A-FD45-91D1-D023213BB056}"/>
                  </a:ext>
                </a:extLst>
              </p:cNvPr>
              <p:cNvSpPr txBox="1"/>
              <p:nvPr/>
            </p:nvSpPr>
            <p:spPr>
              <a:xfrm>
                <a:off x="5495867" y="223041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79DD68C-D35A-FD45-91D1-D023213B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867" y="2230416"/>
                <a:ext cx="36580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F95040-9BCB-6B41-AFD1-4CC73DFB2C07}"/>
                  </a:ext>
                </a:extLst>
              </p:cNvPr>
              <p:cNvSpPr txBox="1"/>
              <p:nvPr/>
            </p:nvSpPr>
            <p:spPr>
              <a:xfrm>
                <a:off x="5963614" y="22268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4F95040-9BCB-6B41-AFD1-4CC73DFB2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14" y="2226849"/>
                <a:ext cx="36580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6F2D96-6BE7-9B45-9B51-D5AA22439425}"/>
                  </a:ext>
                </a:extLst>
              </p:cNvPr>
              <p:cNvSpPr txBox="1"/>
              <p:nvPr/>
            </p:nvSpPr>
            <p:spPr>
              <a:xfrm>
                <a:off x="6430602" y="225080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6F2D96-6BE7-9B45-9B51-D5AA22439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02" y="2250803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69FA32F-47D2-4346-BFBD-350909C760B9}"/>
              </a:ext>
            </a:extLst>
          </p:cNvPr>
          <p:cNvGrpSpPr/>
          <p:nvPr/>
        </p:nvGrpSpPr>
        <p:grpSpPr>
          <a:xfrm>
            <a:off x="7268735" y="1481289"/>
            <a:ext cx="3681448" cy="1599757"/>
            <a:chOff x="6493465" y="2877610"/>
            <a:chExt cx="3681448" cy="1599757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F2972A9-C2C1-6544-AC4D-B27E0B257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FE31BD-B684-584A-9BD5-1AA0378C70FF}"/>
                </a:ext>
              </a:extLst>
            </p:cNvPr>
            <p:cNvSpPr txBox="1"/>
            <p:nvPr/>
          </p:nvSpPr>
          <p:spPr>
            <a:xfrm>
              <a:off x="6822469" y="3392325"/>
              <a:ext cx="3085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And create a table of points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FC642C1-40F4-6846-9E1E-47A2D484E583}"/>
              </a:ext>
            </a:extLst>
          </p:cNvPr>
          <p:cNvGrpSpPr/>
          <p:nvPr/>
        </p:nvGrpSpPr>
        <p:grpSpPr>
          <a:xfrm>
            <a:off x="2948308" y="2991663"/>
            <a:ext cx="3962221" cy="3410187"/>
            <a:chOff x="2948308" y="2991663"/>
            <a:chExt cx="3962221" cy="3410187"/>
          </a:xfrm>
        </p:grpSpPr>
        <p:pic>
          <p:nvPicPr>
            <p:cNvPr id="73" name="Picture 72" descr="A picture containing shoji, building&#10;&#10;Description automatically generated">
              <a:extLst>
                <a:ext uri="{FF2B5EF4-FFF2-40B4-BE49-F238E27FC236}">
                  <a16:creationId xmlns:a16="http://schemas.microsoft.com/office/drawing/2014/main" id="{2D377B9C-BF27-814F-BFC8-1B0D131FB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48308" y="3125250"/>
              <a:ext cx="3848100" cy="3276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83F7377-4F6C-7D44-A354-842F26E0162F}"/>
                    </a:ext>
                  </a:extLst>
                </p:cNvPr>
                <p:cNvSpPr txBox="1"/>
                <p:nvPr/>
              </p:nvSpPr>
              <p:spPr>
                <a:xfrm>
                  <a:off x="6724581" y="5854843"/>
                  <a:ext cx="1859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B83F7377-4F6C-7D44-A354-842F26E01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581" y="5854843"/>
                  <a:ext cx="185948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12500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BA99A92-5BEE-2F43-92B0-533D52F203DB}"/>
                    </a:ext>
                  </a:extLst>
                </p:cNvPr>
                <p:cNvSpPr txBox="1"/>
                <p:nvPr/>
              </p:nvSpPr>
              <p:spPr>
                <a:xfrm>
                  <a:off x="4624907" y="2991663"/>
                  <a:ext cx="1907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2BA99A92-5BEE-2F43-92B0-533D52F203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907" y="2991663"/>
                  <a:ext cx="190758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31250" r="-25000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887530-0B5B-E648-A961-41FEE3F394BF}"/>
                    </a:ext>
                  </a:extLst>
                </p14:cNvPr>
                <p14:cNvContentPartPr/>
                <p14:nvPr/>
              </p14:nvContentPartPr>
              <p14:xfrm>
                <a:off x="4802422" y="5579460"/>
                <a:ext cx="5940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887530-0B5B-E648-A961-41FEE3F394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84422" y="5561820"/>
                  <a:ext cx="9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AB5D59-90B9-6641-BA9C-0A1ADAB0F318}"/>
                    </a:ext>
                  </a:extLst>
                </p14:cNvPr>
                <p14:cNvContentPartPr/>
                <p14:nvPr/>
              </p14:nvContentPartPr>
              <p14:xfrm>
                <a:off x="4791622" y="5298300"/>
                <a:ext cx="3708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AB5D59-90B9-6641-BA9C-0A1ADAB0F3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73982" y="5280300"/>
                  <a:ext cx="72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C8617A-377F-0C46-82A3-1BF6CA6830C0}"/>
                    </a:ext>
                  </a:extLst>
                </p14:cNvPr>
                <p14:cNvContentPartPr/>
                <p14:nvPr/>
              </p14:nvContentPartPr>
              <p14:xfrm>
                <a:off x="4800262" y="5035500"/>
                <a:ext cx="4104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C8617A-377F-0C46-82A3-1BF6CA6830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2622" y="5017500"/>
                  <a:ext cx="7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FFDC92-E7BB-4744-B709-35BEB551F0A4}"/>
                    </a:ext>
                  </a:extLst>
                </p14:cNvPr>
                <p14:cNvContentPartPr/>
                <p14:nvPr/>
              </p14:nvContentPartPr>
              <p14:xfrm>
                <a:off x="4795222" y="4750380"/>
                <a:ext cx="7308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FFDC92-E7BB-4744-B709-35BEB551F0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77582" y="4732380"/>
                  <a:ext cx="108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C7F39EC-2960-7341-9367-73261E4058C7}"/>
                    </a:ext>
                  </a:extLst>
                </p14:cNvPr>
                <p14:cNvContentPartPr/>
                <p14:nvPr/>
              </p14:nvContentPartPr>
              <p14:xfrm>
                <a:off x="4793782" y="4500180"/>
                <a:ext cx="2628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C7F39EC-2960-7341-9367-73261E4058C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75782" y="4482540"/>
                  <a:ext cx="61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54609A-A5CD-6E42-A3CC-C605363CDE0F}"/>
                    </a:ext>
                  </a:extLst>
                </p14:cNvPr>
                <p14:cNvContentPartPr/>
                <p14:nvPr/>
              </p14:nvContentPartPr>
              <p14:xfrm>
                <a:off x="4793422" y="4233060"/>
                <a:ext cx="5940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54609A-A5CD-6E42-A3CC-C605363CDE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75422" y="4215060"/>
                  <a:ext cx="95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1326C59-18B8-AE46-ACCC-733263D14B84}"/>
                    </a:ext>
                  </a:extLst>
                </p14:cNvPr>
                <p14:cNvContentPartPr/>
                <p14:nvPr/>
              </p14:nvContentPartPr>
              <p14:xfrm>
                <a:off x="4807822" y="3936420"/>
                <a:ext cx="41760" cy="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1326C59-18B8-AE46-ACCC-733263D14B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90182" y="3918420"/>
                  <a:ext cx="77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DB6D45-B819-C946-8C34-68FAB4E52869}"/>
                    </a:ext>
                  </a:extLst>
                </p14:cNvPr>
                <p14:cNvContentPartPr/>
                <p14:nvPr/>
              </p14:nvContentPartPr>
              <p14:xfrm>
                <a:off x="4822942" y="3677220"/>
                <a:ext cx="4248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DB6D45-B819-C946-8C34-68FAB4E528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05302" y="3659580"/>
                  <a:ext cx="78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412A3E-F956-344E-B685-C45DE0007B12}"/>
                    </a:ext>
                  </a:extLst>
                </p14:cNvPr>
                <p14:cNvContentPartPr/>
                <p14:nvPr/>
              </p14:nvContentPartPr>
              <p14:xfrm>
                <a:off x="4820782" y="3399300"/>
                <a:ext cx="3888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412A3E-F956-344E-B685-C45DE0007B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03142" y="3381660"/>
                  <a:ext cx="7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8AFCEA-CE29-D449-A9D1-ABA1FF3DA9C1}"/>
                    </a:ext>
                  </a:extLst>
                </p14:cNvPr>
                <p14:cNvContentPartPr/>
                <p14:nvPr/>
              </p14:nvContentPartPr>
              <p14:xfrm>
                <a:off x="4347022" y="5854140"/>
                <a:ext cx="360" cy="57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8AFCEA-CE29-D449-A9D1-ABA1FF3DA9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29022" y="5836140"/>
                  <a:ext cx="36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B193944-3E9F-F14C-A306-6DBA3AFAE1D6}"/>
                    </a:ext>
                  </a:extLst>
                </p14:cNvPr>
                <p14:cNvContentPartPr/>
                <p14:nvPr/>
              </p14:nvContentPartPr>
              <p14:xfrm>
                <a:off x="3793342" y="5843340"/>
                <a:ext cx="360" cy="77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B193944-3E9F-F14C-A306-6DBA3AFAE1D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75702" y="5825340"/>
                  <a:ext cx="36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4235EFD-413D-F04F-A7AC-40463DF027B1}"/>
                    </a:ext>
                  </a:extLst>
                </p14:cNvPr>
                <p14:cNvContentPartPr/>
                <p14:nvPr/>
              </p14:nvContentPartPr>
              <p14:xfrm>
                <a:off x="3242902" y="5840460"/>
                <a:ext cx="8280" cy="92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4235EFD-413D-F04F-A7AC-40463DF027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5262" y="5822820"/>
                  <a:ext cx="43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8161534-B35D-B440-AE50-83D04F0E1592}"/>
                    </a:ext>
                  </a:extLst>
                </p14:cNvPr>
                <p14:cNvContentPartPr/>
                <p14:nvPr/>
              </p14:nvContentPartPr>
              <p14:xfrm>
                <a:off x="5450422" y="5823540"/>
                <a:ext cx="360" cy="10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8161534-B35D-B440-AE50-83D04F0E159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32422" y="5805540"/>
                  <a:ext cx="3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962BBD-22F3-0C4D-8CAA-7B92F15FAAF7}"/>
                    </a:ext>
                  </a:extLst>
                </p14:cNvPr>
                <p14:cNvContentPartPr/>
                <p14:nvPr/>
              </p14:nvContentPartPr>
              <p14:xfrm>
                <a:off x="5973862" y="5839740"/>
                <a:ext cx="3960" cy="48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962BBD-22F3-0C4D-8CAA-7B92F15FAAF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55862" y="5822100"/>
                  <a:ext cx="39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77A04E-18CA-3C44-B570-1C97C76C8695}"/>
                    </a:ext>
                  </a:extLst>
                </p14:cNvPr>
                <p14:cNvContentPartPr/>
                <p14:nvPr/>
              </p14:nvContentPartPr>
              <p14:xfrm>
                <a:off x="6547702" y="5837580"/>
                <a:ext cx="360" cy="8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77A04E-18CA-3C44-B570-1C97C76C86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29702" y="5819940"/>
                  <a:ext cx="3600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B754867-53C7-304F-B4DB-C15D7527AC7C}"/>
                  </a:ext>
                </a:extLst>
              </p:cNvPr>
              <p:cNvSpPr txBox="1"/>
              <p:nvPr/>
            </p:nvSpPr>
            <p:spPr>
              <a:xfrm>
                <a:off x="3075321" y="5929380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B754867-53C7-304F-B4DB-C15D7527A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321" y="5929380"/>
                <a:ext cx="354264" cy="276999"/>
              </a:xfrm>
              <a:prstGeom prst="rect">
                <a:avLst/>
              </a:prstGeom>
              <a:blipFill>
                <a:blip r:embed="rId55"/>
                <a:stretch>
                  <a:fillRect l="-3333" r="-1333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2E6F53-072F-2A49-88C6-21D627210191}"/>
                  </a:ext>
                </a:extLst>
              </p:cNvPr>
              <p:cNvSpPr txBox="1"/>
              <p:nvPr/>
            </p:nvSpPr>
            <p:spPr>
              <a:xfrm>
                <a:off x="4576307" y="329050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D2E6F53-072F-2A49-88C6-21D62721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07" y="3290500"/>
                <a:ext cx="181140" cy="276999"/>
              </a:xfrm>
              <a:prstGeom prst="rect">
                <a:avLst/>
              </a:prstGeom>
              <a:blipFill>
                <a:blip r:embed="rId56"/>
                <a:stretch>
                  <a:fillRect l="-26667" r="-266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D353B21-D3ED-3B4C-BB6F-DC5F32B58CF8}"/>
                  </a:ext>
                </a:extLst>
              </p14:cNvPr>
              <p14:cNvContentPartPr/>
              <p14:nvPr/>
            </p14:nvContentPartPr>
            <p14:xfrm>
              <a:off x="3216982" y="3389580"/>
              <a:ext cx="54360" cy="37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D353B21-D3ED-3B4C-BB6F-DC5F32B58CF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99342" y="3371940"/>
                <a:ext cx="90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4C1C76D-E4B7-DF4D-B9C1-E5D7AE4D0A6B}"/>
                  </a:ext>
                </a:extLst>
              </p:cNvPr>
              <p:cNvSpPr txBox="1"/>
              <p:nvPr/>
            </p:nvSpPr>
            <p:spPr>
              <a:xfrm>
                <a:off x="3616210" y="5931273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4C1C76D-E4B7-DF4D-B9C1-E5D7AE4D0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10" y="5931273"/>
                <a:ext cx="354264" cy="276999"/>
              </a:xfrm>
              <a:prstGeom prst="rect">
                <a:avLst/>
              </a:prstGeom>
              <a:blipFill>
                <a:blip r:embed="rId59"/>
                <a:stretch>
                  <a:fillRect l="-3448" r="-137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E8C72C7-8E0B-674E-856E-91C8FCB9CCE4}"/>
                  </a:ext>
                </a:extLst>
              </p:cNvPr>
              <p:cNvSpPr txBox="1"/>
              <p:nvPr/>
            </p:nvSpPr>
            <p:spPr>
              <a:xfrm>
                <a:off x="4528923" y="459440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9E8C72C7-8E0B-674E-856E-91C8FCB9C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23" y="4594409"/>
                <a:ext cx="181140" cy="276999"/>
              </a:xfrm>
              <a:prstGeom prst="rect">
                <a:avLst/>
              </a:prstGeom>
              <a:blipFill>
                <a:blip r:embed="rId60"/>
                <a:stretch>
                  <a:fillRect l="-2500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D57A6C1-7CCD-3740-8FAA-F4AC90816AC9}"/>
                  </a:ext>
                </a:extLst>
              </p14:cNvPr>
              <p14:cNvContentPartPr/>
              <p14:nvPr/>
            </p14:nvContentPartPr>
            <p14:xfrm>
              <a:off x="3766702" y="4743540"/>
              <a:ext cx="86760" cy="83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D57A6C1-7CCD-3740-8FAA-F4AC90816AC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49062" y="4725540"/>
                <a:ext cx="1224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D4BAD1A-A40B-F340-ADAB-8934079C753F}"/>
                  </a:ext>
                </a:extLst>
              </p:cNvPr>
              <p:cNvSpPr txBox="1"/>
              <p:nvPr/>
            </p:nvSpPr>
            <p:spPr>
              <a:xfrm>
                <a:off x="4141797" y="5947676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4D4BAD1A-A40B-F340-ADAB-8934079C7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97" y="5947676"/>
                <a:ext cx="354264" cy="276999"/>
              </a:xfrm>
              <a:prstGeom prst="rect">
                <a:avLst/>
              </a:prstGeom>
              <a:blipFill>
                <a:blip r:embed="rId63"/>
                <a:stretch>
                  <a:fillRect l="-3333" r="-13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BFD01EE-8218-4442-978B-C892C77ABC7C}"/>
                  </a:ext>
                </a:extLst>
              </p:cNvPr>
              <p:cNvSpPr txBox="1"/>
              <p:nvPr/>
            </p:nvSpPr>
            <p:spPr>
              <a:xfrm>
                <a:off x="4528923" y="544096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BFD01EE-8218-4442-978B-C892C77AB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23" y="5440960"/>
                <a:ext cx="181140" cy="276999"/>
              </a:xfrm>
              <a:prstGeom prst="rect">
                <a:avLst/>
              </a:prstGeom>
              <a:blipFill>
                <a:blip r:embed="rId64"/>
                <a:stretch>
                  <a:fillRect l="-2500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75D7128-7376-9B49-9743-F9AF7BA3C246}"/>
                  </a:ext>
                </a:extLst>
              </p14:cNvPr>
              <p14:cNvContentPartPr/>
              <p14:nvPr/>
            </p14:nvContentPartPr>
            <p14:xfrm>
              <a:off x="4299335" y="5585220"/>
              <a:ext cx="66960" cy="1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75D7128-7376-9B49-9743-F9AF7BA3C24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81695" y="5567580"/>
                <a:ext cx="102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9037473-28D5-5A40-8412-904C43186A7B}"/>
                  </a:ext>
                </a:extLst>
              </p:cNvPr>
              <p:cNvSpPr txBox="1"/>
              <p:nvPr/>
            </p:nvSpPr>
            <p:spPr>
              <a:xfrm>
                <a:off x="4638237" y="5898318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9037473-28D5-5A40-8412-904C43186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37" y="5898318"/>
                <a:ext cx="181140" cy="276999"/>
              </a:xfrm>
              <a:prstGeom prst="rect">
                <a:avLst/>
              </a:prstGeom>
              <a:blipFill>
                <a:blip r:embed="rId67"/>
                <a:stretch>
                  <a:fillRect l="-33333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F69088A-59C8-2647-8F2C-D364E7A89D8A}"/>
                  </a:ext>
                </a:extLst>
              </p14:cNvPr>
              <p14:cNvContentPartPr/>
              <p14:nvPr/>
            </p14:nvContentPartPr>
            <p14:xfrm>
              <a:off x="4814302" y="5824980"/>
              <a:ext cx="81720" cy="60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F69088A-59C8-2647-8F2C-D364E7A89D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96302" y="5806980"/>
                <a:ext cx="117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9BDBB46-DAA1-3B48-8F67-F513A8E6B9DF}"/>
                  </a:ext>
                </a:extLst>
              </p:cNvPr>
              <p:cNvSpPr txBox="1"/>
              <p:nvPr/>
            </p:nvSpPr>
            <p:spPr>
              <a:xfrm>
                <a:off x="5359852" y="5931272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9BDBB46-DAA1-3B48-8F67-F513A8E6B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852" y="5931272"/>
                <a:ext cx="181140" cy="276999"/>
              </a:xfrm>
              <a:prstGeom prst="rect">
                <a:avLst/>
              </a:prstGeom>
              <a:blipFill>
                <a:blip r:embed="rId70"/>
                <a:stretch>
                  <a:fillRect l="-18750" r="-250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2DAC31F-7872-9943-BEB4-F91698920BC2}"/>
                  </a:ext>
                </a:extLst>
              </p14:cNvPr>
              <p14:cNvContentPartPr/>
              <p14:nvPr/>
            </p14:nvContentPartPr>
            <p14:xfrm>
              <a:off x="5417302" y="5568660"/>
              <a:ext cx="32760" cy="55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2DAC31F-7872-9943-BEB4-F91698920BC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99302" y="5550660"/>
                <a:ext cx="6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C476D27-E86B-804B-A69E-45231DC76351}"/>
                  </a:ext>
                </a:extLst>
              </p:cNvPr>
              <p:cNvSpPr txBox="1"/>
              <p:nvPr/>
            </p:nvSpPr>
            <p:spPr>
              <a:xfrm>
                <a:off x="5883116" y="593661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C476D27-E86B-804B-A69E-45231DC7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16" y="5936610"/>
                <a:ext cx="181140" cy="276999"/>
              </a:xfrm>
              <a:prstGeom prst="rect">
                <a:avLst/>
              </a:prstGeom>
              <a:blipFill>
                <a:blip r:embed="rId73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2FCCFDE-D6DC-6D47-B6C5-E753F678CE31}"/>
                  </a:ext>
                </a:extLst>
              </p14:cNvPr>
              <p14:cNvContentPartPr/>
              <p14:nvPr/>
            </p14:nvContentPartPr>
            <p14:xfrm>
              <a:off x="5941189" y="4763770"/>
              <a:ext cx="32760" cy="55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2FCCFDE-D6DC-6D47-B6C5-E753F678CE3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23189" y="4745770"/>
                <a:ext cx="6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CB1025D-82F5-D146-8074-2E8A2D9D9E16}"/>
                  </a:ext>
                </a:extLst>
              </p:cNvPr>
              <p:cNvSpPr txBox="1"/>
              <p:nvPr/>
            </p:nvSpPr>
            <p:spPr>
              <a:xfrm>
                <a:off x="6419938" y="5947376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CB1025D-82F5-D146-8074-2E8A2D9D9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938" y="5947376"/>
                <a:ext cx="181140" cy="276999"/>
              </a:xfrm>
              <a:prstGeom prst="rect">
                <a:avLst/>
              </a:prstGeom>
              <a:blipFill>
                <a:blip r:embed="rId75"/>
                <a:stretch>
                  <a:fillRect l="-26667" r="-2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4B12F55-15A9-A44D-B3F5-B0C203C08EB6}"/>
                  </a:ext>
                </a:extLst>
              </p14:cNvPr>
              <p14:cNvContentPartPr/>
              <p14:nvPr/>
            </p14:nvContentPartPr>
            <p14:xfrm>
              <a:off x="6479362" y="3401646"/>
              <a:ext cx="32760" cy="554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4B12F55-15A9-A44D-B3F5-B0C203C08E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61362" y="3383646"/>
                <a:ext cx="6840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BF148AE-F018-534F-860C-F273B6E43FEF}"/>
              </a:ext>
            </a:extLst>
          </p:cNvPr>
          <p:cNvGrpSpPr/>
          <p:nvPr/>
        </p:nvGrpSpPr>
        <p:grpSpPr>
          <a:xfrm>
            <a:off x="3214102" y="3331620"/>
            <a:ext cx="3293640" cy="2515320"/>
            <a:chOff x="3214102" y="3331620"/>
            <a:chExt cx="3293640" cy="25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63E928-6E26-DF4D-B841-14C7BB45DD04}"/>
                    </a:ext>
                  </a:extLst>
                </p14:cNvPr>
                <p14:cNvContentPartPr/>
                <p14:nvPr/>
              </p14:nvContentPartPr>
              <p14:xfrm>
                <a:off x="3214102" y="3331620"/>
                <a:ext cx="571320" cy="1420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63E928-6E26-DF4D-B841-14C7BB45DD0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96102" y="3313980"/>
                  <a:ext cx="606960" cy="14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5AF673-22F4-E145-B6D8-8E3CDB0D5591}"/>
                    </a:ext>
                  </a:extLst>
                </p14:cNvPr>
                <p14:cNvContentPartPr/>
                <p14:nvPr/>
              </p14:nvContentPartPr>
              <p14:xfrm>
                <a:off x="3799102" y="3379500"/>
                <a:ext cx="2708640" cy="246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5AF673-22F4-E145-B6D8-8E3CDB0D559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81462" y="3361860"/>
                  <a:ext cx="2744280" cy="25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C9D1E07-9C51-1744-A717-86734C3F0A84}"/>
              </a:ext>
            </a:extLst>
          </p:cNvPr>
          <p:cNvGrpSpPr/>
          <p:nvPr/>
        </p:nvGrpSpPr>
        <p:grpSpPr>
          <a:xfrm>
            <a:off x="7391905" y="1446302"/>
            <a:ext cx="3681448" cy="1599757"/>
            <a:chOff x="6493465" y="2877610"/>
            <a:chExt cx="3681448" cy="1599757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25076AC-41CD-D94E-904F-34D743C0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6D20487-F552-BE4C-9533-AC8B4E73C42F}"/>
                </a:ext>
              </a:extLst>
            </p:cNvPr>
            <p:cNvSpPr txBox="1"/>
            <p:nvPr/>
          </p:nvSpPr>
          <p:spPr>
            <a:xfrm>
              <a:off x="6822469" y="3222012"/>
              <a:ext cx="30850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The shape is called </a:t>
              </a:r>
              <a:r>
                <a:rPr lang="en-US" sz="2000" b="1" dirty="0">
                  <a:solidFill>
                    <a:srgbClr val="C00000"/>
                  </a:solidFill>
                </a:rPr>
                <a:t>PARABOLA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2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9" grpId="0"/>
      <p:bldP spid="5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97" grpId="0"/>
      <p:bldP spid="98" grpId="0"/>
      <p:bldP spid="100" grpId="0"/>
      <p:bldP spid="101" grpId="0"/>
      <p:bldP spid="105" grpId="0"/>
      <p:bldP spid="106" grpId="0"/>
      <p:bldP spid="109" grpId="0"/>
      <p:bldP spid="111" grpId="0"/>
      <p:bldP spid="114" grpId="0"/>
      <p:bldP spid="1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1: </a:t>
            </a:r>
            <a:r>
              <a:rPr lang="en-US" sz="3200" b="1" dirty="0" err="1">
                <a:latin typeface="Eras Medium ITC" panose="020B0602030504020804" pitchFamily="34" charset="77"/>
              </a:rPr>
              <a:t>Factorising</a:t>
            </a:r>
            <a:r>
              <a:rPr lang="en-US" sz="3200" b="1" dirty="0">
                <a:latin typeface="Eras Medium ITC" panose="020B0602030504020804" pitchFamily="34" charset="77"/>
              </a:rPr>
              <a:t> Quadratic Expressions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2240097" y="1733528"/>
                <a:ext cx="4689342" cy="409342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Factorise the following quadratic expressions: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−24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−15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097" y="1733528"/>
                <a:ext cx="4689342" cy="4093428"/>
              </a:xfrm>
              <a:prstGeom prst="rect">
                <a:avLst/>
              </a:prstGeom>
              <a:blipFill>
                <a:blip r:embed="rId6"/>
                <a:stretch>
                  <a:fillRect l="-2419" t="-1231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8727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960766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10: Sketching 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4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27226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10: Sketching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446275" y="1524561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y when x=0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/>
              <p:nvPr/>
            </p:nvSpPr>
            <p:spPr>
              <a:xfrm>
                <a:off x="1297417" y="1751070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−8=−8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1751070"/>
                <a:ext cx="5518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2009439-D8BD-9E48-81B0-3E0E71FC04C0}"/>
              </a:ext>
            </a:extLst>
          </p:cNvPr>
          <p:cNvGrpSpPr/>
          <p:nvPr/>
        </p:nvGrpSpPr>
        <p:grpSpPr>
          <a:xfrm>
            <a:off x="4989213" y="1062399"/>
            <a:ext cx="3625538" cy="865707"/>
            <a:chOff x="4989213" y="1062399"/>
            <a:chExt cx="3625538" cy="8657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2A84A0-0A02-5A45-882E-7D4505F20EF5}"/>
                </a:ext>
              </a:extLst>
            </p:cNvPr>
            <p:cNvSpPr/>
            <p:nvPr/>
          </p:nvSpPr>
          <p:spPr>
            <a:xfrm>
              <a:off x="4989213" y="1189203"/>
              <a:ext cx="928296" cy="738903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A023B83-1F7F-BD4D-8FE8-3A94F61E36C8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5917509" y="1371600"/>
              <a:ext cx="898464" cy="18705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B4FC98-4CC8-4A47-B0B5-CFA74FA2CB03}"/>
                </a:ext>
              </a:extLst>
            </p:cNvPr>
            <p:cNvSpPr txBox="1"/>
            <p:nvPr/>
          </p:nvSpPr>
          <p:spPr>
            <a:xfrm>
              <a:off x="6845805" y="1062399"/>
              <a:ext cx="17689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y-intercept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/>
              <p:nvPr/>
            </p:nvSpPr>
            <p:spPr>
              <a:xfrm>
                <a:off x="1283813" y="2496232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3200" b="0" dirty="0"/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813" y="2496232"/>
                <a:ext cx="5518738" cy="1323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/>
              <p:nvPr/>
            </p:nvSpPr>
            <p:spPr>
              <a:xfrm>
                <a:off x="1821563" y="3331975"/>
                <a:ext cx="4887685" cy="893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−4×3×(−8)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3331975"/>
                <a:ext cx="4887685" cy="893001"/>
              </a:xfrm>
              <a:prstGeom prst="rect">
                <a:avLst/>
              </a:prstGeom>
              <a:blipFill>
                <a:blip r:embed="rId9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2124F-9969-7546-864B-4608549D3F93}"/>
              </a:ext>
            </a:extLst>
          </p:cNvPr>
          <p:cNvCxnSpPr>
            <a:stCxn id="121" idx="3"/>
          </p:cNvCxnSpPr>
          <p:nvPr/>
        </p:nvCxnSpPr>
        <p:spPr>
          <a:xfrm flipV="1">
            <a:off x="6709248" y="3429000"/>
            <a:ext cx="559487" cy="3494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B669D5-2C00-B243-BBDB-B249B8A105F5}"/>
              </a:ext>
            </a:extLst>
          </p:cNvPr>
          <p:cNvCxnSpPr>
            <a:cxnSpLocks/>
          </p:cNvCxnSpPr>
          <p:nvPr/>
        </p:nvCxnSpPr>
        <p:spPr>
          <a:xfrm>
            <a:off x="6709248" y="3952342"/>
            <a:ext cx="590283" cy="307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323C0D5-86D0-9B42-B1AA-218BCF949C2E}"/>
                  </a:ext>
                </a:extLst>
              </p:cNvPr>
              <p:cNvSpPr txBox="1"/>
              <p:nvPr/>
            </p:nvSpPr>
            <p:spPr>
              <a:xfrm>
                <a:off x="7437444" y="4106949"/>
                <a:ext cx="4680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323C0D5-86D0-9B42-B1AA-218BCF94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44" y="4106949"/>
                <a:ext cx="468077" cy="369332"/>
              </a:xfrm>
              <a:prstGeom prst="rect">
                <a:avLst/>
              </a:prstGeom>
              <a:blipFill>
                <a:blip r:embed="rId10"/>
                <a:stretch>
                  <a:fillRect l="-2632" r="-1315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F51F151-9CBE-8144-9665-9914AA0C7629}"/>
              </a:ext>
            </a:extLst>
          </p:cNvPr>
          <p:cNvGrpSpPr/>
          <p:nvPr/>
        </p:nvGrpSpPr>
        <p:grpSpPr>
          <a:xfrm>
            <a:off x="3014663" y="4476281"/>
            <a:ext cx="3081337" cy="1938807"/>
            <a:chOff x="3014663" y="4476281"/>
            <a:chExt cx="3081337" cy="19388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D74341-6705-1144-B235-3616A1AA9F0C}"/>
                </a:ext>
              </a:extLst>
            </p:cNvPr>
            <p:cNvCxnSpPr/>
            <p:nvPr/>
          </p:nvCxnSpPr>
          <p:spPr>
            <a:xfrm flipV="1">
              <a:off x="4572000" y="4476281"/>
              <a:ext cx="0" cy="1938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55EBFDA-227E-E64F-9E1B-72DF8A303F4C}"/>
                </a:ext>
              </a:extLst>
            </p:cNvPr>
            <p:cNvCxnSpPr/>
            <p:nvPr/>
          </p:nvCxnSpPr>
          <p:spPr>
            <a:xfrm>
              <a:off x="3014663" y="5143499"/>
              <a:ext cx="30813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66245A-6ED9-1C40-B89A-442731D72DB0}"/>
              </a:ext>
            </a:extLst>
          </p:cNvPr>
          <p:cNvGrpSpPr/>
          <p:nvPr/>
        </p:nvGrpSpPr>
        <p:grpSpPr>
          <a:xfrm>
            <a:off x="3208495" y="5055659"/>
            <a:ext cx="314189" cy="421902"/>
            <a:chOff x="3208495" y="5055659"/>
            <a:chExt cx="314189" cy="421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/>
                <p:nvPr/>
              </p:nvSpPr>
              <p:spPr>
                <a:xfrm>
                  <a:off x="3208495" y="5231340"/>
                  <a:ext cx="3141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95" y="5231340"/>
                  <a:ext cx="314189" cy="246221"/>
                </a:xfrm>
                <a:prstGeom prst="rect">
                  <a:avLst/>
                </a:prstGeom>
                <a:blipFill>
                  <a:blip r:embed="rId11"/>
                  <a:stretch>
                    <a:fillRect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2909E2-BB5E-F444-8056-7533B67E8608}"/>
                </a:ext>
              </a:extLst>
            </p:cNvPr>
            <p:cNvCxnSpPr/>
            <p:nvPr/>
          </p:nvCxnSpPr>
          <p:spPr>
            <a:xfrm>
              <a:off x="3365589" y="5055659"/>
              <a:ext cx="0" cy="17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F6B211-9953-4E4B-A9BD-D9CCFDE2F532}"/>
              </a:ext>
            </a:extLst>
          </p:cNvPr>
          <p:cNvGrpSpPr/>
          <p:nvPr/>
        </p:nvGrpSpPr>
        <p:grpSpPr>
          <a:xfrm>
            <a:off x="4863615" y="5079467"/>
            <a:ext cx="216406" cy="954507"/>
            <a:chOff x="4863615" y="5079467"/>
            <a:chExt cx="216406" cy="954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F954F1D-3023-8D41-8AAE-2C9F3A47D992}"/>
                    </a:ext>
                  </a:extLst>
                </p:cNvPr>
                <p:cNvSpPr txBox="1"/>
                <p:nvPr/>
              </p:nvSpPr>
              <p:spPr>
                <a:xfrm>
                  <a:off x="4863615" y="5259916"/>
                  <a:ext cx="216406" cy="7740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b="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F954F1D-3023-8D41-8AAE-2C9F3A47D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615" y="5259916"/>
                  <a:ext cx="216406" cy="774058"/>
                </a:xfrm>
                <a:prstGeom prst="rect">
                  <a:avLst/>
                </a:prstGeom>
                <a:blipFill>
                  <a:blip r:embed="rId12"/>
                  <a:stretch>
                    <a:fillRect l="-5882" t="-3226" r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4AD29C1-8E1E-B34E-8885-B45E56330C86}"/>
                </a:ext>
              </a:extLst>
            </p:cNvPr>
            <p:cNvCxnSpPr/>
            <p:nvPr/>
          </p:nvCxnSpPr>
          <p:spPr>
            <a:xfrm>
              <a:off x="4961021" y="5079467"/>
              <a:ext cx="0" cy="17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4FDF950-248F-FC4C-B16B-464CB9D8712E}"/>
              </a:ext>
            </a:extLst>
          </p:cNvPr>
          <p:cNvGrpSpPr/>
          <p:nvPr/>
        </p:nvGrpSpPr>
        <p:grpSpPr>
          <a:xfrm>
            <a:off x="4107164" y="5895474"/>
            <a:ext cx="526028" cy="276999"/>
            <a:chOff x="4107164" y="5895474"/>
            <a:chExt cx="526028" cy="27699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FAE1AD-6E69-5B47-BCDB-EFC6635EFB9F}"/>
                </a:ext>
              </a:extLst>
            </p:cNvPr>
            <p:cNvCxnSpPr/>
            <p:nvPr/>
          </p:nvCxnSpPr>
          <p:spPr>
            <a:xfrm>
              <a:off x="4493700" y="6033974"/>
              <a:ext cx="13949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01C1AEB-303C-C14B-9759-1F0CF6150E0C}"/>
                    </a:ext>
                  </a:extLst>
                </p:cNvPr>
                <p:cNvSpPr txBox="1"/>
                <p:nvPr/>
              </p:nvSpPr>
              <p:spPr>
                <a:xfrm>
                  <a:off x="4107164" y="589547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01C1AEB-303C-C14B-9759-1F0CF6150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164" y="5895474"/>
                  <a:ext cx="35426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448" r="-13793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A8539DB-A2C3-7C40-9808-698B282B1CE3}"/>
              </a:ext>
            </a:extLst>
          </p:cNvPr>
          <p:cNvGrpSpPr/>
          <p:nvPr/>
        </p:nvGrpSpPr>
        <p:grpSpPr>
          <a:xfrm>
            <a:off x="3201862" y="4380975"/>
            <a:ext cx="1950840" cy="1884600"/>
            <a:chOff x="3201862" y="4380975"/>
            <a:chExt cx="1950840" cy="18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7CC85F-3808-CF41-B446-72B760556B6C}"/>
                    </a:ext>
                  </a:extLst>
                </p14:cNvPr>
                <p14:cNvContentPartPr/>
                <p14:nvPr/>
              </p14:nvContentPartPr>
              <p14:xfrm>
                <a:off x="3201862" y="4380975"/>
                <a:ext cx="430200" cy="135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7CC85F-3808-CF41-B446-72B760556B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2862" y="4371975"/>
                  <a:ext cx="447840" cy="13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72EC41-D53E-1046-B68A-9B55BB305B84}"/>
                    </a:ext>
                  </a:extLst>
                </p14:cNvPr>
                <p14:cNvContentPartPr/>
                <p14:nvPr/>
              </p14:nvContentPartPr>
              <p14:xfrm>
                <a:off x="3567622" y="5656455"/>
                <a:ext cx="773280" cy="60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72EC41-D53E-1046-B68A-9B55BB305B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58622" y="5647455"/>
                  <a:ext cx="790920" cy="619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74F691D-EFF1-EF47-9D56-F43D63A289DF}"/>
                </a:ext>
              </a:extLst>
            </p:cNvPr>
            <p:cNvGrpSpPr/>
            <p:nvPr/>
          </p:nvGrpSpPr>
          <p:grpSpPr>
            <a:xfrm>
              <a:off x="4314622" y="4534335"/>
              <a:ext cx="838080" cy="1731240"/>
              <a:chOff x="4314622" y="4534335"/>
              <a:chExt cx="838080" cy="173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EA143191-D499-A342-BFF4-9EDF4D36ABC6}"/>
                      </a:ext>
                    </a:extLst>
                  </p14:cNvPr>
                  <p14:cNvContentPartPr/>
                  <p14:nvPr/>
                </p14:nvContentPartPr>
                <p14:xfrm>
                  <a:off x="4314622" y="5502375"/>
                  <a:ext cx="467640" cy="7632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EA143191-D499-A342-BFF4-9EDF4D36ABC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305982" y="5493735"/>
                    <a:ext cx="485280" cy="78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E351771E-5299-2C43-A501-5BE52D6634C3}"/>
                      </a:ext>
                    </a:extLst>
                  </p14:cNvPr>
                  <p14:cNvContentPartPr/>
                  <p14:nvPr/>
                </p14:nvContentPartPr>
                <p14:xfrm>
                  <a:off x="4774342" y="4534335"/>
                  <a:ext cx="378360" cy="9921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E351771E-5299-2C43-A501-5BE52D6634C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765702" y="4525695"/>
                    <a:ext cx="396000" cy="100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17D8C4-E800-7245-886A-2B1EB3A67980}"/>
              </a:ext>
            </a:extLst>
          </p:cNvPr>
          <p:cNvGrpSpPr/>
          <p:nvPr/>
        </p:nvGrpSpPr>
        <p:grpSpPr>
          <a:xfrm>
            <a:off x="7519326" y="1531558"/>
            <a:ext cx="3681448" cy="1599757"/>
            <a:chOff x="6493465" y="2877610"/>
            <a:chExt cx="3681448" cy="159975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74B99F-985C-6745-84F6-0063A330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CA29A2-5D2C-EA41-B7DB-94DA8C1E3CC7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x when y=0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BB677D-48FD-B544-AFCF-187B562A03DA}"/>
              </a:ext>
            </a:extLst>
          </p:cNvPr>
          <p:cNvGrpSpPr/>
          <p:nvPr/>
        </p:nvGrpSpPr>
        <p:grpSpPr>
          <a:xfrm>
            <a:off x="7519326" y="1514481"/>
            <a:ext cx="3681448" cy="1599757"/>
            <a:chOff x="6493465" y="2877610"/>
            <a:chExt cx="3681448" cy="159975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667BEB1-59C0-4148-8A84-2E02493A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8D2C10A-EB55-9547-B004-FA36DC859B1C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Solve the quadratic equation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47C3E2-8DDC-8A46-A5A0-DB0CB9FDC52D}"/>
              </a:ext>
            </a:extLst>
          </p:cNvPr>
          <p:cNvGrpSpPr/>
          <p:nvPr/>
        </p:nvGrpSpPr>
        <p:grpSpPr>
          <a:xfrm>
            <a:off x="7476072" y="1483886"/>
            <a:ext cx="3681448" cy="1599757"/>
            <a:chOff x="6493465" y="2877610"/>
            <a:chExt cx="3681448" cy="1599757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2ACD08-1518-6044-BA6F-4049D1AD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0D1CD34-D66A-7B4B-BBA9-9C9EF1554593}"/>
                </a:ext>
              </a:extLst>
            </p:cNvPr>
            <p:cNvSpPr txBox="1"/>
            <p:nvPr/>
          </p:nvSpPr>
          <p:spPr>
            <a:xfrm>
              <a:off x="6779579" y="3162888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Facing up since positive a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C470902-A3C9-174D-BEA4-1428F0CA8DC5}"/>
              </a:ext>
            </a:extLst>
          </p:cNvPr>
          <p:cNvGrpSpPr/>
          <p:nvPr/>
        </p:nvGrpSpPr>
        <p:grpSpPr>
          <a:xfrm>
            <a:off x="7113210" y="2957050"/>
            <a:ext cx="2597263" cy="1642850"/>
            <a:chOff x="4863661" y="311255"/>
            <a:chExt cx="2597263" cy="1642850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7DD08B1-EBEC-584D-B888-3F013C2200FE}"/>
                </a:ext>
              </a:extLst>
            </p:cNvPr>
            <p:cNvSpPr/>
            <p:nvPr/>
          </p:nvSpPr>
          <p:spPr>
            <a:xfrm>
              <a:off x="4863661" y="311255"/>
              <a:ext cx="928296" cy="1642850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C68EEC-6F48-A142-B17E-AB11F2BF5730}"/>
                </a:ext>
              </a:extLst>
            </p:cNvPr>
            <p:cNvCxnSpPr>
              <a:cxnSpLocks/>
              <a:stCxn id="130" idx="6"/>
            </p:cNvCxnSpPr>
            <p:nvPr/>
          </p:nvCxnSpPr>
          <p:spPr>
            <a:xfrm flipV="1">
              <a:off x="5791957" y="1088397"/>
              <a:ext cx="434234" cy="4428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7B84F8-C205-7046-A7F3-FFA04EF60BE8}"/>
                </a:ext>
              </a:extLst>
            </p:cNvPr>
            <p:cNvSpPr txBox="1"/>
            <p:nvPr/>
          </p:nvSpPr>
          <p:spPr>
            <a:xfrm rot="18933554">
              <a:off x="5560339" y="1019254"/>
              <a:ext cx="1900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x-intercepts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86387-61E5-AD4C-A57B-86410CF13DF1}"/>
                  </a:ext>
                </a:extLst>
              </p:cNvPr>
              <p:cNvSpPr txBox="1"/>
              <p:nvPr/>
            </p:nvSpPr>
            <p:spPr>
              <a:xfrm>
                <a:off x="7301318" y="3029778"/>
                <a:ext cx="436017" cy="1063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86387-61E5-AD4C-A57B-86410CF1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18" y="3029778"/>
                <a:ext cx="436017" cy="106317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6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  <p:bldP spid="112" grpId="0"/>
      <p:bldP spid="121" grpId="0"/>
      <p:bldP spid="125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10: Sketching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340301" y="135729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y when x=0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297417" y="894739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894739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/>
              <p:nvPr/>
            </p:nvSpPr>
            <p:spPr>
              <a:xfrm>
                <a:off x="1314709" y="1415926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×0=0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709" y="1415926"/>
                <a:ext cx="5518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/>
              <p:nvPr/>
            </p:nvSpPr>
            <p:spPr>
              <a:xfrm>
                <a:off x="1170251" y="1947262"/>
                <a:ext cx="5518738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3200" b="0" dirty="0"/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51" y="1947262"/>
                <a:ext cx="5518738" cy="1046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/>
              <p:nvPr/>
            </p:nvSpPr>
            <p:spPr>
              <a:xfrm>
                <a:off x="2494888" y="2675777"/>
                <a:ext cx="25571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888" y="2675777"/>
                <a:ext cx="255711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F51F151-9CBE-8144-9665-9914AA0C7629}"/>
              </a:ext>
            </a:extLst>
          </p:cNvPr>
          <p:cNvGrpSpPr/>
          <p:nvPr/>
        </p:nvGrpSpPr>
        <p:grpSpPr>
          <a:xfrm>
            <a:off x="2133038" y="4525761"/>
            <a:ext cx="3962962" cy="1938807"/>
            <a:chOff x="2133038" y="4476281"/>
            <a:chExt cx="3962962" cy="19388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D74341-6705-1144-B235-3616A1AA9F0C}"/>
                </a:ext>
              </a:extLst>
            </p:cNvPr>
            <p:cNvCxnSpPr/>
            <p:nvPr/>
          </p:nvCxnSpPr>
          <p:spPr>
            <a:xfrm flipV="1">
              <a:off x="4572000" y="4476281"/>
              <a:ext cx="0" cy="1938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55EBFDA-227E-E64F-9E1B-72DF8A303F4C}"/>
                </a:ext>
              </a:extLst>
            </p:cNvPr>
            <p:cNvCxnSpPr>
              <a:cxnSpLocks/>
            </p:cNvCxnSpPr>
            <p:nvPr/>
          </p:nvCxnSpPr>
          <p:spPr>
            <a:xfrm>
              <a:off x="2133038" y="5132121"/>
              <a:ext cx="39629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66245A-6ED9-1C40-B89A-442731D72DB0}"/>
              </a:ext>
            </a:extLst>
          </p:cNvPr>
          <p:cNvGrpSpPr/>
          <p:nvPr/>
        </p:nvGrpSpPr>
        <p:grpSpPr>
          <a:xfrm>
            <a:off x="2768337" y="5038530"/>
            <a:ext cx="314189" cy="421902"/>
            <a:chOff x="3208495" y="5055659"/>
            <a:chExt cx="314189" cy="421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/>
                <p:nvPr/>
              </p:nvSpPr>
              <p:spPr>
                <a:xfrm>
                  <a:off x="3208495" y="5231340"/>
                  <a:ext cx="3141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95" y="5231340"/>
                  <a:ext cx="314189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3846" r="-15385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2909E2-BB5E-F444-8056-7533B67E8608}"/>
                </a:ext>
              </a:extLst>
            </p:cNvPr>
            <p:cNvCxnSpPr/>
            <p:nvPr/>
          </p:nvCxnSpPr>
          <p:spPr>
            <a:xfrm>
              <a:off x="3365589" y="5055659"/>
              <a:ext cx="0" cy="17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A8539DB-A2C3-7C40-9808-698B282B1CE3}"/>
              </a:ext>
            </a:extLst>
          </p:cNvPr>
          <p:cNvGrpSpPr/>
          <p:nvPr/>
        </p:nvGrpSpPr>
        <p:grpSpPr>
          <a:xfrm>
            <a:off x="2811951" y="4503384"/>
            <a:ext cx="1950840" cy="1884600"/>
            <a:chOff x="3201862" y="4380975"/>
            <a:chExt cx="1950840" cy="18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7CC85F-3808-CF41-B446-72B760556B6C}"/>
                    </a:ext>
                  </a:extLst>
                </p14:cNvPr>
                <p14:cNvContentPartPr/>
                <p14:nvPr/>
              </p14:nvContentPartPr>
              <p14:xfrm>
                <a:off x="3201862" y="4380975"/>
                <a:ext cx="430200" cy="1356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7CC85F-3808-CF41-B446-72B760556B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92862" y="4371977"/>
                  <a:ext cx="447840" cy="1374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F72EC41-D53E-1046-B68A-9B55BB305B84}"/>
                    </a:ext>
                  </a:extLst>
                </p14:cNvPr>
                <p14:cNvContentPartPr/>
                <p14:nvPr/>
              </p14:nvContentPartPr>
              <p14:xfrm>
                <a:off x="3567622" y="5656455"/>
                <a:ext cx="773280" cy="60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F72EC41-D53E-1046-B68A-9B55BB305B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8626" y="5647455"/>
                  <a:ext cx="790912" cy="619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74F691D-EFF1-EF47-9D56-F43D63A289DF}"/>
                </a:ext>
              </a:extLst>
            </p:cNvPr>
            <p:cNvGrpSpPr/>
            <p:nvPr/>
          </p:nvGrpSpPr>
          <p:grpSpPr>
            <a:xfrm>
              <a:off x="4314622" y="4534335"/>
              <a:ext cx="838080" cy="1731240"/>
              <a:chOff x="4314622" y="4534335"/>
              <a:chExt cx="838080" cy="173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EA143191-D499-A342-BFF4-9EDF4D36ABC6}"/>
                      </a:ext>
                    </a:extLst>
                  </p14:cNvPr>
                  <p14:cNvContentPartPr/>
                  <p14:nvPr/>
                </p14:nvContentPartPr>
                <p14:xfrm>
                  <a:off x="4314622" y="5502375"/>
                  <a:ext cx="467640" cy="76320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EA143191-D499-A342-BFF4-9EDF4D36ABC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305615" y="5493375"/>
                    <a:ext cx="485294" cy="78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E351771E-5299-2C43-A501-5BE52D6634C3}"/>
                      </a:ext>
                    </a:extLst>
                  </p14:cNvPr>
                  <p14:cNvContentPartPr/>
                  <p14:nvPr/>
                </p14:nvContentPartPr>
                <p14:xfrm>
                  <a:off x="4774342" y="4534335"/>
                  <a:ext cx="378360" cy="9921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E351771E-5299-2C43-A501-5BE52D6634C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65342" y="4525335"/>
                    <a:ext cx="396000" cy="100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C470902-A3C9-174D-BEA4-1428F0CA8DC5}"/>
              </a:ext>
            </a:extLst>
          </p:cNvPr>
          <p:cNvGrpSpPr/>
          <p:nvPr/>
        </p:nvGrpSpPr>
        <p:grpSpPr>
          <a:xfrm>
            <a:off x="4205772" y="3196144"/>
            <a:ext cx="4052809" cy="978508"/>
            <a:chOff x="3680805" y="635527"/>
            <a:chExt cx="4052809" cy="97850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7DD08B1-EBEC-584D-B888-3F013C2200FE}"/>
                </a:ext>
              </a:extLst>
            </p:cNvPr>
            <p:cNvSpPr/>
            <p:nvPr/>
          </p:nvSpPr>
          <p:spPr>
            <a:xfrm rot="17815882">
              <a:off x="4153726" y="334674"/>
              <a:ext cx="806440" cy="1752282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C68EEC-6F48-A142-B17E-AB11F2BF5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0751" y="994076"/>
              <a:ext cx="679788" cy="641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7B84F8-C205-7046-A7F3-FFA04EF60BE8}"/>
                </a:ext>
              </a:extLst>
            </p:cNvPr>
            <p:cNvSpPr txBox="1"/>
            <p:nvPr/>
          </p:nvSpPr>
          <p:spPr>
            <a:xfrm>
              <a:off x="5833029" y="635527"/>
              <a:ext cx="1900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x-intercepts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2094A67-428E-B94A-8243-D79B3B10879E}"/>
              </a:ext>
            </a:extLst>
          </p:cNvPr>
          <p:cNvGrpSpPr/>
          <p:nvPr/>
        </p:nvGrpSpPr>
        <p:grpSpPr>
          <a:xfrm>
            <a:off x="7438303" y="1382584"/>
            <a:ext cx="3681448" cy="1599757"/>
            <a:chOff x="6493465" y="2877610"/>
            <a:chExt cx="3681448" cy="159975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13D572-AEBA-2B41-A610-8B2CDC497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0990EC-1B79-E543-94FD-3D44BCB6E135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x when y=0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29B716-175F-C542-BAFD-92B6F9E24250}"/>
                  </a:ext>
                </a:extLst>
              </p14:cNvPr>
              <p14:cNvContentPartPr/>
              <p14:nvPr/>
            </p14:nvContentPartPr>
            <p14:xfrm>
              <a:off x="4556189" y="5132121"/>
              <a:ext cx="54000" cy="117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29B716-175F-C542-BAFD-92B6F9E242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7549" y="5123121"/>
                <a:ext cx="716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017A3F-3CA6-014F-ABC6-80063CF95DD6}"/>
                  </a:ext>
                </a:extLst>
              </p:cNvPr>
              <p:cNvSpPr/>
              <p:nvPr/>
            </p:nvSpPr>
            <p:spPr>
              <a:xfrm>
                <a:off x="2133038" y="3204693"/>
                <a:ext cx="3837910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+5=0 ∴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017A3F-3CA6-014F-ABC6-80063CF95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38" y="3204693"/>
                <a:ext cx="3837910" cy="1077218"/>
              </a:xfrm>
              <a:prstGeom prst="rect">
                <a:avLst/>
              </a:prstGeom>
              <a:blipFill>
                <a:blip r:embed="rId21"/>
                <a:stretch>
                  <a:fillRect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BB677D-48FD-B544-AFCF-187B562A03DA}"/>
              </a:ext>
            </a:extLst>
          </p:cNvPr>
          <p:cNvGrpSpPr/>
          <p:nvPr/>
        </p:nvGrpSpPr>
        <p:grpSpPr>
          <a:xfrm>
            <a:off x="7438386" y="1382584"/>
            <a:ext cx="3681448" cy="1599757"/>
            <a:chOff x="6493465" y="2877610"/>
            <a:chExt cx="3681448" cy="159975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667BEB1-59C0-4148-8A84-2E02493A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8D2C10A-EB55-9547-B004-FA36DC859B1C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Solve the quadratic equation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47C3E2-8DDC-8A46-A5A0-DB0CB9FDC52D}"/>
              </a:ext>
            </a:extLst>
          </p:cNvPr>
          <p:cNvGrpSpPr/>
          <p:nvPr/>
        </p:nvGrpSpPr>
        <p:grpSpPr>
          <a:xfrm>
            <a:off x="7536305" y="1394525"/>
            <a:ext cx="3681448" cy="1599757"/>
            <a:chOff x="6493465" y="2877610"/>
            <a:chExt cx="3681448" cy="1599757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2ACD08-1518-6044-BA6F-4049D1AD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0D1CD34-D66A-7B4B-BBA9-9C9EF1554593}"/>
                </a:ext>
              </a:extLst>
            </p:cNvPr>
            <p:cNvSpPr txBox="1"/>
            <p:nvPr/>
          </p:nvSpPr>
          <p:spPr>
            <a:xfrm>
              <a:off x="6779579" y="3162888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Facing up since positive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71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  <p:bldP spid="112" grpId="0"/>
      <p:bldP spid="121" grpId="0"/>
      <p:bldP spid="5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10: Sketching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340301" y="135729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y when x=0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297417" y="894739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894739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/>
              <p:nvPr/>
            </p:nvSpPr>
            <p:spPr>
              <a:xfrm>
                <a:off x="1471920" y="1357292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0D8197C-52D2-024D-9BDE-9A4E3DCF2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20" y="1357292"/>
                <a:ext cx="551873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/>
              <p:nvPr/>
            </p:nvSpPr>
            <p:spPr>
              <a:xfrm>
                <a:off x="1219727" y="1823867"/>
                <a:ext cx="5518738" cy="1046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GB" sz="3200" b="0" dirty="0"/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8BE3308-8CF0-D248-BF7D-A0D4C74E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27" y="1823867"/>
                <a:ext cx="5518738" cy="1046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/>
              <p:nvPr/>
            </p:nvSpPr>
            <p:spPr>
              <a:xfrm>
                <a:off x="3398452" y="2597960"/>
                <a:ext cx="14700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52" y="2597960"/>
                <a:ext cx="14700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F51F151-9CBE-8144-9665-9914AA0C7629}"/>
              </a:ext>
            </a:extLst>
          </p:cNvPr>
          <p:cNvGrpSpPr/>
          <p:nvPr/>
        </p:nvGrpSpPr>
        <p:grpSpPr>
          <a:xfrm>
            <a:off x="2445919" y="4525761"/>
            <a:ext cx="3962962" cy="1938807"/>
            <a:chOff x="2445919" y="4476281"/>
            <a:chExt cx="3962962" cy="193880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D74341-6705-1144-B235-3616A1AA9F0C}"/>
                </a:ext>
              </a:extLst>
            </p:cNvPr>
            <p:cNvCxnSpPr/>
            <p:nvPr/>
          </p:nvCxnSpPr>
          <p:spPr>
            <a:xfrm flipV="1">
              <a:off x="4572000" y="4476281"/>
              <a:ext cx="0" cy="1938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55EBFDA-227E-E64F-9E1B-72DF8A303F4C}"/>
                </a:ext>
              </a:extLst>
            </p:cNvPr>
            <p:cNvCxnSpPr>
              <a:cxnSpLocks/>
            </p:cNvCxnSpPr>
            <p:nvPr/>
          </p:nvCxnSpPr>
          <p:spPr>
            <a:xfrm>
              <a:off x="2445919" y="5589321"/>
              <a:ext cx="39629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66245A-6ED9-1C40-B89A-442731D72DB0}"/>
              </a:ext>
            </a:extLst>
          </p:cNvPr>
          <p:cNvGrpSpPr/>
          <p:nvPr/>
        </p:nvGrpSpPr>
        <p:grpSpPr>
          <a:xfrm>
            <a:off x="3523526" y="5638801"/>
            <a:ext cx="448969" cy="449346"/>
            <a:chOff x="3208495" y="5055659"/>
            <a:chExt cx="448969" cy="449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/>
                <p:nvPr/>
              </p:nvSpPr>
              <p:spPr>
                <a:xfrm>
                  <a:off x="3208495" y="5231340"/>
                  <a:ext cx="448969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816B519-140F-044D-8482-A7A2CD9D0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95" y="5231340"/>
                  <a:ext cx="448969" cy="273665"/>
                </a:xfrm>
                <a:prstGeom prst="rect">
                  <a:avLst/>
                </a:prstGeom>
                <a:blipFill>
                  <a:blip r:embed="rId10"/>
                  <a:stretch>
                    <a:fillRect l="-2778" r="-11111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2909E2-BB5E-F444-8056-7533B67E8608}"/>
                </a:ext>
              </a:extLst>
            </p:cNvPr>
            <p:cNvCxnSpPr/>
            <p:nvPr/>
          </p:nvCxnSpPr>
          <p:spPr>
            <a:xfrm>
              <a:off x="3365589" y="5055659"/>
              <a:ext cx="0" cy="17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C470902-A3C9-174D-BEA4-1428F0CA8DC5}"/>
              </a:ext>
            </a:extLst>
          </p:cNvPr>
          <p:cNvGrpSpPr/>
          <p:nvPr/>
        </p:nvGrpSpPr>
        <p:grpSpPr>
          <a:xfrm>
            <a:off x="4172146" y="2895291"/>
            <a:ext cx="3543229" cy="992118"/>
            <a:chOff x="3647179" y="334674"/>
            <a:chExt cx="3543229" cy="99211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7DD08B1-EBEC-584D-B888-3F013C2200FE}"/>
                </a:ext>
              </a:extLst>
            </p:cNvPr>
            <p:cNvSpPr/>
            <p:nvPr/>
          </p:nvSpPr>
          <p:spPr>
            <a:xfrm>
              <a:off x="3647179" y="334674"/>
              <a:ext cx="993952" cy="99211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C68EEC-6F48-A142-B17E-AB11F2BF57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8861" y="783495"/>
              <a:ext cx="679788" cy="641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7B84F8-C205-7046-A7F3-FFA04EF60BE8}"/>
                </a:ext>
              </a:extLst>
            </p:cNvPr>
            <p:cNvSpPr txBox="1"/>
            <p:nvPr/>
          </p:nvSpPr>
          <p:spPr>
            <a:xfrm>
              <a:off x="5289823" y="529098"/>
              <a:ext cx="19005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x-intercepts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2094A67-428E-B94A-8243-D79B3B10879E}"/>
              </a:ext>
            </a:extLst>
          </p:cNvPr>
          <p:cNvGrpSpPr/>
          <p:nvPr/>
        </p:nvGrpSpPr>
        <p:grpSpPr>
          <a:xfrm>
            <a:off x="7438303" y="1382584"/>
            <a:ext cx="3681448" cy="1599757"/>
            <a:chOff x="6493465" y="2877610"/>
            <a:chExt cx="3681448" cy="159975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13D572-AEBA-2B41-A610-8B2CDC497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0990EC-1B79-E543-94FD-3D44BCB6E135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What’s x when y=0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017A3F-3CA6-014F-ABC6-80063CF95DD6}"/>
                  </a:ext>
                </a:extLst>
              </p:cNvPr>
              <p:cNvSpPr/>
              <p:nvPr/>
            </p:nvSpPr>
            <p:spPr>
              <a:xfrm>
                <a:off x="3320528" y="3048676"/>
                <a:ext cx="1845570" cy="639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0017A3F-3CA6-014F-ABC6-80063CF95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528" y="3048676"/>
                <a:ext cx="1845570" cy="639662"/>
              </a:xfrm>
              <a:prstGeom prst="rect">
                <a:avLst/>
              </a:prstGeom>
              <a:blipFill>
                <a:blip r:embed="rId11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6BB677D-48FD-B544-AFCF-187B562A03DA}"/>
              </a:ext>
            </a:extLst>
          </p:cNvPr>
          <p:cNvGrpSpPr/>
          <p:nvPr/>
        </p:nvGrpSpPr>
        <p:grpSpPr>
          <a:xfrm>
            <a:off x="7438386" y="1382584"/>
            <a:ext cx="3681448" cy="1599757"/>
            <a:chOff x="6493465" y="2877610"/>
            <a:chExt cx="3681448" cy="1599757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667BEB1-59C0-4148-8A84-2E02493A8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8D2C10A-EB55-9547-B004-FA36DC859B1C}"/>
                </a:ext>
              </a:extLst>
            </p:cNvPr>
            <p:cNvSpPr txBox="1"/>
            <p:nvPr/>
          </p:nvSpPr>
          <p:spPr>
            <a:xfrm>
              <a:off x="6822470" y="3261989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Solve the quadratic equation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47C3E2-8DDC-8A46-A5A0-DB0CB9FDC52D}"/>
              </a:ext>
            </a:extLst>
          </p:cNvPr>
          <p:cNvGrpSpPr/>
          <p:nvPr/>
        </p:nvGrpSpPr>
        <p:grpSpPr>
          <a:xfrm>
            <a:off x="7536305" y="1394525"/>
            <a:ext cx="3681448" cy="1599757"/>
            <a:chOff x="6493465" y="2877610"/>
            <a:chExt cx="3681448" cy="1599757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2ACD08-1518-6044-BA6F-4049D1AD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0D1CD34-D66A-7B4B-BBA9-9C9EF1554593}"/>
                </a:ext>
              </a:extLst>
            </p:cNvPr>
            <p:cNvSpPr txBox="1"/>
            <p:nvPr/>
          </p:nvSpPr>
          <p:spPr>
            <a:xfrm>
              <a:off x="6779579" y="3162888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Facing down since negative 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35CA23-B3AB-3B48-9705-037028CFA3E8}"/>
              </a:ext>
            </a:extLst>
          </p:cNvPr>
          <p:cNvGrpSpPr/>
          <p:nvPr/>
        </p:nvGrpSpPr>
        <p:grpSpPr>
          <a:xfrm>
            <a:off x="4267100" y="4663695"/>
            <a:ext cx="377155" cy="246221"/>
            <a:chOff x="3358889" y="4894838"/>
            <a:chExt cx="377155" cy="246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B39A350-EE7F-B34F-9001-F25A43D5DAC6}"/>
                    </a:ext>
                  </a:extLst>
                </p:cNvPr>
                <p:cNvSpPr txBox="1"/>
                <p:nvPr/>
              </p:nvSpPr>
              <p:spPr>
                <a:xfrm>
                  <a:off x="3358889" y="4894838"/>
                  <a:ext cx="1603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B39A350-EE7F-B34F-9001-F25A43D5D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889" y="4894838"/>
                  <a:ext cx="160300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30769" r="-30769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4DC9D8F-C45B-BC4E-AACA-59D91E0C1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8950" y="5002740"/>
              <a:ext cx="1570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3E9043-4286-1F4E-A89E-80BF7225A03C}"/>
              </a:ext>
            </a:extLst>
          </p:cNvPr>
          <p:cNvGrpSpPr/>
          <p:nvPr/>
        </p:nvGrpSpPr>
        <p:grpSpPr>
          <a:xfrm>
            <a:off x="5223435" y="5586137"/>
            <a:ext cx="448969" cy="449346"/>
            <a:chOff x="3208495" y="5055659"/>
            <a:chExt cx="448969" cy="449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FEB8AD-B8B5-8F42-9925-30F8B7B4D1FB}"/>
                    </a:ext>
                  </a:extLst>
                </p:cNvPr>
                <p:cNvSpPr txBox="1"/>
                <p:nvPr/>
              </p:nvSpPr>
              <p:spPr>
                <a:xfrm>
                  <a:off x="3208495" y="5231340"/>
                  <a:ext cx="448969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5FEB8AD-B8B5-8F42-9925-30F8B7B4D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495" y="5231340"/>
                  <a:ext cx="448969" cy="273665"/>
                </a:xfrm>
                <a:prstGeom prst="rect">
                  <a:avLst/>
                </a:prstGeom>
                <a:blipFill>
                  <a:blip r:embed="rId13"/>
                  <a:stretch>
                    <a:fillRect l="-8333" r="-11111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B69F40E-17CA-FB40-8CA0-52BDB940712A}"/>
                </a:ext>
              </a:extLst>
            </p:cNvPr>
            <p:cNvCxnSpPr/>
            <p:nvPr/>
          </p:nvCxnSpPr>
          <p:spPr>
            <a:xfrm>
              <a:off x="3365589" y="5055659"/>
              <a:ext cx="0" cy="1756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E25091-248B-644F-B479-1CBAC659BBF2}"/>
              </a:ext>
            </a:extLst>
          </p:cNvPr>
          <p:cNvGrpSpPr/>
          <p:nvPr/>
        </p:nvGrpSpPr>
        <p:grpSpPr>
          <a:xfrm>
            <a:off x="3369840" y="4782720"/>
            <a:ext cx="2456640" cy="1865160"/>
            <a:chOff x="3369840" y="4782720"/>
            <a:chExt cx="2456640" cy="18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3FD7CF-8754-B74C-BBFF-5385900F90CC}"/>
                    </a:ext>
                  </a:extLst>
                </p14:cNvPr>
                <p14:cNvContentPartPr/>
                <p14:nvPr/>
              </p14:nvContentPartPr>
              <p14:xfrm>
                <a:off x="4584120" y="4782720"/>
                <a:ext cx="1242360" cy="177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3FD7CF-8754-B74C-BBFF-5385900F90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5120" y="4774080"/>
                  <a:ext cx="1260000" cy="17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5C3F07-47D1-704B-B2D9-9EFF6545DD51}"/>
                    </a:ext>
                  </a:extLst>
                </p14:cNvPr>
                <p14:cNvContentPartPr/>
                <p14:nvPr/>
              </p14:nvContentPartPr>
              <p14:xfrm>
                <a:off x="3369840" y="4798920"/>
                <a:ext cx="1233360" cy="184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5C3F07-47D1-704B-B2D9-9EFF6545DD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1200" y="4790280"/>
                  <a:ext cx="1251000" cy="18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71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  <p:bldP spid="112" grpId="0"/>
      <p:bldP spid="121" grpId="0"/>
      <p:bldP spid="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10: Sketching Quadratics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Sketch the following quadratic functions: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=−12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b="0" dirty="0"/>
              </a:p>
              <a:p>
                <a:endParaRPr lang="en-GB" sz="2800" b="0" dirty="0"/>
              </a:p>
              <a:p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blipFill>
                <a:blip r:embed="rId6"/>
                <a:stretch>
                  <a:fillRect l="-2419" t="-1114" r="-10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7834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4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3059294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11: Quadratics Inequalities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5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11: Quadratic Inequalities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268735" y="157063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08438" y="3165653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Start by sketching the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−8&gt;0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/>
              <p:nvPr/>
            </p:nvSpPr>
            <p:spPr>
              <a:xfrm>
                <a:off x="2109110" y="3247562"/>
                <a:ext cx="5509009" cy="692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𝑖𝑛𝑡𝑒𝑟𝑐𝑒𝑝𝑡𝑠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−4×3×(−8)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2DFCD9-8D68-BA41-A047-E272DA62E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10" y="3247562"/>
                <a:ext cx="5509009" cy="69281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2124F-9969-7546-864B-4608549D3F93}"/>
              </a:ext>
            </a:extLst>
          </p:cNvPr>
          <p:cNvCxnSpPr>
            <a:cxnSpLocks/>
          </p:cNvCxnSpPr>
          <p:nvPr/>
        </p:nvCxnSpPr>
        <p:spPr>
          <a:xfrm flipH="1" flipV="1">
            <a:off x="7644271" y="3729519"/>
            <a:ext cx="280866" cy="282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B669D5-2C00-B243-BBDB-B249B8A105F5}"/>
              </a:ext>
            </a:extLst>
          </p:cNvPr>
          <p:cNvCxnSpPr>
            <a:cxnSpLocks/>
          </p:cNvCxnSpPr>
          <p:nvPr/>
        </p:nvCxnSpPr>
        <p:spPr>
          <a:xfrm flipV="1">
            <a:off x="7622329" y="3308583"/>
            <a:ext cx="276656" cy="299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323C0D5-86D0-9B42-B1AA-218BCF949C2E}"/>
                  </a:ext>
                </a:extLst>
              </p:cNvPr>
              <p:cNvSpPr txBox="1"/>
              <p:nvPr/>
            </p:nvSpPr>
            <p:spPr>
              <a:xfrm>
                <a:off x="8055227" y="3990997"/>
                <a:ext cx="3542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323C0D5-86D0-9B42-B1AA-218BCF94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227" y="3990997"/>
                <a:ext cx="354263" cy="276999"/>
              </a:xfrm>
              <a:prstGeom prst="rect">
                <a:avLst/>
              </a:prstGeom>
              <a:blipFill>
                <a:blip r:embed="rId8"/>
                <a:stretch>
                  <a:fillRect l="-3448" r="-137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13CE112-582C-3846-B454-FC1A0A30972D}"/>
              </a:ext>
            </a:extLst>
          </p:cNvPr>
          <p:cNvGrpSpPr/>
          <p:nvPr/>
        </p:nvGrpSpPr>
        <p:grpSpPr>
          <a:xfrm>
            <a:off x="3014663" y="4293871"/>
            <a:ext cx="3081337" cy="2034113"/>
            <a:chOff x="5307205" y="4624738"/>
            <a:chExt cx="3081337" cy="20341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7B1CD-960A-9C4E-A969-80F3A5098CDB}"/>
                </a:ext>
              </a:extLst>
            </p:cNvPr>
            <p:cNvGrpSpPr/>
            <p:nvPr/>
          </p:nvGrpSpPr>
          <p:grpSpPr>
            <a:xfrm>
              <a:off x="5489112" y="5270844"/>
              <a:ext cx="1871526" cy="1116814"/>
              <a:chOff x="3208495" y="5055659"/>
              <a:chExt cx="1871526" cy="111681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C66245A-6ED9-1C40-B89A-442731D72DB0}"/>
                  </a:ext>
                </a:extLst>
              </p:cNvPr>
              <p:cNvGrpSpPr/>
              <p:nvPr/>
            </p:nvGrpSpPr>
            <p:grpSpPr>
              <a:xfrm>
                <a:off x="3208495" y="5055659"/>
                <a:ext cx="314189" cy="421902"/>
                <a:chOff x="3208495" y="5055659"/>
                <a:chExt cx="314189" cy="42190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7816B519-140F-044D-8482-A7A2CD9D00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08495" y="5231340"/>
                      <a:ext cx="31418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7816B519-140F-044D-8482-A7A2CD9D00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8495" y="5231340"/>
                      <a:ext cx="314189" cy="24622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15385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D2909E2-BB5E-F444-8056-7533B67E8608}"/>
                    </a:ext>
                  </a:extLst>
                </p:cNvPr>
                <p:cNvCxnSpPr/>
                <p:nvPr/>
              </p:nvCxnSpPr>
              <p:spPr>
                <a:xfrm>
                  <a:off x="3365589" y="5055659"/>
                  <a:ext cx="0" cy="1756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FF6B211-9953-4E4B-A9BD-D9CCFDE2F532}"/>
                  </a:ext>
                </a:extLst>
              </p:cNvPr>
              <p:cNvGrpSpPr/>
              <p:nvPr/>
            </p:nvGrpSpPr>
            <p:grpSpPr>
              <a:xfrm>
                <a:off x="4863615" y="5079467"/>
                <a:ext cx="216406" cy="954507"/>
                <a:chOff x="4863615" y="5079467"/>
                <a:chExt cx="216406" cy="95450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FF954F1D-3023-8D41-8AAE-2C9F3A47D9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63615" y="5259916"/>
                      <a:ext cx="216406" cy="77405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oMath>
                        </m:oMathPara>
                      </a14:m>
                      <a:endParaRPr lang="en-GB" sz="2400" b="0" dirty="0"/>
                    </a:p>
                    <a:p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FF954F1D-3023-8D41-8AAE-2C9F3A47D99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3615" y="5259916"/>
                      <a:ext cx="216406" cy="77405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5882" t="-3226" r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34AD29C1-8E1E-B34E-8885-B45E56330C86}"/>
                    </a:ext>
                  </a:extLst>
                </p:cNvPr>
                <p:cNvCxnSpPr/>
                <p:nvPr/>
              </p:nvCxnSpPr>
              <p:spPr>
                <a:xfrm>
                  <a:off x="4961021" y="5079467"/>
                  <a:ext cx="0" cy="1756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FDF950-248F-FC4C-B16B-464CB9D8712E}"/>
                  </a:ext>
                </a:extLst>
              </p:cNvPr>
              <p:cNvGrpSpPr/>
              <p:nvPr/>
            </p:nvGrpSpPr>
            <p:grpSpPr>
              <a:xfrm>
                <a:off x="4107164" y="5895474"/>
                <a:ext cx="526028" cy="276999"/>
                <a:chOff x="4107164" y="5895474"/>
                <a:chExt cx="526028" cy="276999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15FAE1AD-6E69-5B47-BCDB-EFC6635EFB9F}"/>
                    </a:ext>
                  </a:extLst>
                </p:cNvPr>
                <p:cNvCxnSpPr/>
                <p:nvPr/>
              </p:nvCxnSpPr>
              <p:spPr>
                <a:xfrm>
                  <a:off x="4493700" y="6033974"/>
                  <a:ext cx="13949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B01C1AEB-303C-C14B-9759-1F0CF6150E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7164" y="5895474"/>
                      <a:ext cx="3542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B01C1AEB-303C-C14B-9759-1F0CF6150E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7164" y="5895474"/>
                      <a:ext cx="354264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448" r="-13793"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C0D044-98FF-3B4A-B7E6-EC2957CAE424}"/>
                </a:ext>
              </a:extLst>
            </p:cNvPr>
            <p:cNvGrpSpPr/>
            <p:nvPr/>
          </p:nvGrpSpPr>
          <p:grpSpPr>
            <a:xfrm>
              <a:off x="5307205" y="4624738"/>
              <a:ext cx="3081337" cy="2034113"/>
              <a:chOff x="3014663" y="4380975"/>
              <a:chExt cx="3081337" cy="203411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F51F151-9CBE-8144-9665-9914AA0C7629}"/>
                  </a:ext>
                </a:extLst>
              </p:cNvPr>
              <p:cNvGrpSpPr/>
              <p:nvPr/>
            </p:nvGrpSpPr>
            <p:grpSpPr>
              <a:xfrm>
                <a:off x="3014663" y="4476281"/>
                <a:ext cx="3081337" cy="1938807"/>
                <a:chOff x="3014663" y="4476281"/>
                <a:chExt cx="3081337" cy="1938807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CD74341-6705-1144-B235-3616A1AA9F0C}"/>
                    </a:ext>
                  </a:extLst>
                </p:cNvPr>
                <p:cNvCxnSpPr/>
                <p:nvPr/>
              </p:nvCxnSpPr>
              <p:spPr>
                <a:xfrm flipV="1">
                  <a:off x="4572000" y="4476281"/>
                  <a:ext cx="0" cy="19388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55EBFDA-227E-E64F-9E1B-72DF8A303F4C}"/>
                    </a:ext>
                  </a:extLst>
                </p:cNvPr>
                <p:cNvCxnSpPr/>
                <p:nvPr/>
              </p:nvCxnSpPr>
              <p:spPr>
                <a:xfrm>
                  <a:off x="3014663" y="5143499"/>
                  <a:ext cx="30813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FA8539DB-A2C3-7C40-9808-698B282B1CE3}"/>
                  </a:ext>
                </a:extLst>
              </p:cNvPr>
              <p:cNvGrpSpPr/>
              <p:nvPr/>
            </p:nvGrpSpPr>
            <p:grpSpPr>
              <a:xfrm>
                <a:off x="3201862" y="4380975"/>
                <a:ext cx="1950840" cy="1884600"/>
                <a:chOff x="3201862" y="4380975"/>
                <a:chExt cx="1950840" cy="1884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43" name="Ink 142">
                      <a:extLst>
                        <a:ext uri="{FF2B5EF4-FFF2-40B4-BE49-F238E27FC236}">
                          <a16:creationId xmlns:a16="http://schemas.microsoft.com/office/drawing/2014/main" id="{E57CC85F-3808-CF41-B446-72B760556B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01862" y="4380975"/>
                    <a:ext cx="430200" cy="1356480"/>
                  </p14:xfrm>
                </p:contentPart>
              </mc:Choice>
              <mc:Fallback xmlns="">
                <p:pic>
                  <p:nvPicPr>
                    <p:cNvPr id="143" name="Ink 142">
                      <a:extLst>
                        <a:ext uri="{FF2B5EF4-FFF2-40B4-BE49-F238E27FC236}">
                          <a16:creationId xmlns:a16="http://schemas.microsoft.com/office/drawing/2014/main" id="{E57CC85F-3808-CF41-B446-72B760556B6C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192862" y="4371977"/>
                      <a:ext cx="447840" cy="13741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CF72EC41-D53E-1046-B68A-9B55BB305B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67622" y="5656455"/>
                    <a:ext cx="773280" cy="601920"/>
                  </p14:xfrm>
                </p:contentPart>
              </mc:Choice>
              <mc:Fallback xmlns="">
                <p:pic>
                  <p:nvPicPr>
                    <p:cNvPr id="144" name="Ink 143">
                      <a:extLst>
                        <a:ext uri="{FF2B5EF4-FFF2-40B4-BE49-F238E27FC236}">
                          <a16:creationId xmlns:a16="http://schemas.microsoft.com/office/drawing/2014/main" id="{CF72EC41-D53E-1046-B68A-9B55BB305B84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558626" y="5647455"/>
                      <a:ext cx="790912" cy="61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174F691D-EFF1-EF47-9D56-F43D63A289DF}"/>
                    </a:ext>
                  </a:extLst>
                </p:cNvPr>
                <p:cNvGrpSpPr/>
                <p:nvPr/>
              </p:nvGrpSpPr>
              <p:grpSpPr>
                <a:xfrm>
                  <a:off x="4314622" y="4534335"/>
                  <a:ext cx="838080" cy="1731240"/>
                  <a:chOff x="4314622" y="4534335"/>
                  <a:chExt cx="838080" cy="17312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">
                    <p14:nvContentPartPr>
                      <p14:cNvPr id="145" name="Ink 144">
                        <a:extLst>
                          <a:ext uri="{FF2B5EF4-FFF2-40B4-BE49-F238E27FC236}">
                            <a16:creationId xmlns:a16="http://schemas.microsoft.com/office/drawing/2014/main" id="{EA143191-D499-A342-BFF4-9EDF4D36AB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14622" y="5502375"/>
                      <a:ext cx="467640" cy="76320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EA143191-D499-A342-BFF4-9EDF4D36A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05615" y="5493375"/>
                        <a:ext cx="485294" cy="780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">
                    <p14:nvContentPartPr>
                      <p14:cNvPr id="146" name="Ink 145">
                        <a:extLst>
                          <a:ext uri="{FF2B5EF4-FFF2-40B4-BE49-F238E27FC236}">
                            <a16:creationId xmlns:a16="http://schemas.microsoft.com/office/drawing/2014/main" id="{E351771E-5299-2C43-A501-5BE52D6634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74342" y="4534335"/>
                      <a:ext cx="378360" cy="992160"/>
                    </p14:xfrm>
                  </p:contentPart>
                </mc:Choice>
                <mc:Fallback xmlns="">
                  <p:pic>
                    <p:nvPicPr>
                      <p:cNvPr id="146" name="Ink 145">
                        <a:extLst>
                          <a:ext uri="{FF2B5EF4-FFF2-40B4-BE49-F238E27FC236}">
                            <a16:creationId xmlns:a16="http://schemas.microsoft.com/office/drawing/2014/main" id="{E351771E-5299-2C43-A501-5BE52D663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65342" y="4525335"/>
                        <a:ext cx="396000" cy="1009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86387-61E5-AD4C-A57B-86410CF13DF1}"/>
                  </a:ext>
                </a:extLst>
              </p:cNvPr>
              <p:cNvSpPr txBox="1"/>
              <p:nvPr/>
            </p:nvSpPr>
            <p:spPr>
              <a:xfrm>
                <a:off x="7925137" y="2927821"/>
                <a:ext cx="292516" cy="889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D86387-61E5-AD4C-A57B-86410CF1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37" y="2927821"/>
                <a:ext cx="292516" cy="889731"/>
              </a:xfrm>
              <a:prstGeom prst="rect">
                <a:avLst/>
              </a:prstGeom>
              <a:blipFill>
                <a:blip r:embed="rId20"/>
                <a:stretch>
                  <a:fillRect t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221D0E-66EE-8246-AFDF-82E0F80B384B}"/>
                  </a:ext>
                </a:extLst>
              </p:cNvPr>
              <p:cNvSpPr txBox="1"/>
              <p:nvPr/>
            </p:nvSpPr>
            <p:spPr>
              <a:xfrm>
                <a:off x="1309012" y="1570632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9221D0E-66EE-8246-AFDF-82E0F80B3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12" y="1570632"/>
                <a:ext cx="5518738" cy="132343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8584B9-9EFA-7F45-9C4F-835C2C982B6D}"/>
                  </a:ext>
                </a:extLst>
              </p:cNvPr>
              <p:cNvSpPr/>
              <p:nvPr/>
            </p:nvSpPr>
            <p:spPr>
              <a:xfrm>
                <a:off x="2280985" y="2558489"/>
                <a:ext cx="2215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𝑖𝑛𝑡𝑒𝑟𝑐𝑒𝑝𝑡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8584B9-9EFA-7F45-9C4F-835C2C982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85" y="2558489"/>
                <a:ext cx="2215671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8F09E1-856B-1047-848E-34F7465ED54E}"/>
                  </a:ext>
                </a:extLst>
              </p14:cNvPr>
              <p14:cNvContentPartPr/>
              <p14:nvPr/>
            </p14:nvContentPartPr>
            <p14:xfrm>
              <a:off x="5031742" y="5023215"/>
              <a:ext cx="973080" cy="45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8F09E1-856B-1047-848E-34F7465ED5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7742" y="4915215"/>
                <a:ext cx="1080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CE470F-F34C-FC49-952F-B27730FB9BB6}"/>
                  </a:ext>
                </a:extLst>
              </p14:cNvPr>
              <p14:cNvContentPartPr/>
              <p14:nvPr/>
            </p14:nvContentPartPr>
            <p14:xfrm>
              <a:off x="2999902" y="5078295"/>
              <a:ext cx="307800" cy="18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CE470F-F34C-FC49-952F-B27730FB9B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45902" y="4970295"/>
                <a:ext cx="4154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497E07-D1A4-F24C-AE5F-7D9FC7AF369E}"/>
                  </a:ext>
                </a:extLst>
              </p:cNvPr>
              <p:cNvSpPr txBox="1"/>
              <p:nvPr/>
            </p:nvSpPr>
            <p:spPr>
              <a:xfrm>
                <a:off x="5320883" y="4907631"/>
                <a:ext cx="5518738" cy="1756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&lt;−4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497E07-D1A4-F24C-AE5F-7D9FC7AF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83" y="4907631"/>
                <a:ext cx="5518738" cy="175618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0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1" grpId="0"/>
      <p:bldP spid="125" grpId="0"/>
      <p:bldP spid="17" grpId="0"/>
      <p:bldP spid="49" grpId="0"/>
      <p:bldP spid="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374643" y="1042679"/>
            <a:ext cx="402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7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11: Quadratic Inequalities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268735" y="1570632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6808438" y="3165653"/>
              <a:ext cx="3085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Start by sketching the function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−8&lt;0</m:t>
                      </m:r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17" y="1047071"/>
                <a:ext cx="5518738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576" y="260859"/>
            <a:ext cx="1625956" cy="9552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3CE112-582C-3846-B454-FC1A0A30972D}"/>
              </a:ext>
            </a:extLst>
          </p:cNvPr>
          <p:cNvGrpSpPr/>
          <p:nvPr/>
        </p:nvGrpSpPr>
        <p:grpSpPr>
          <a:xfrm>
            <a:off x="2790732" y="2411943"/>
            <a:ext cx="3081337" cy="2034113"/>
            <a:chOff x="5307205" y="4624738"/>
            <a:chExt cx="3081337" cy="20341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7B1CD-960A-9C4E-A969-80F3A5098CDB}"/>
                </a:ext>
              </a:extLst>
            </p:cNvPr>
            <p:cNvGrpSpPr/>
            <p:nvPr/>
          </p:nvGrpSpPr>
          <p:grpSpPr>
            <a:xfrm>
              <a:off x="5489112" y="5270844"/>
              <a:ext cx="1871526" cy="1116814"/>
              <a:chOff x="3208495" y="5055659"/>
              <a:chExt cx="1871526" cy="111681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C66245A-6ED9-1C40-B89A-442731D72DB0}"/>
                  </a:ext>
                </a:extLst>
              </p:cNvPr>
              <p:cNvGrpSpPr/>
              <p:nvPr/>
            </p:nvGrpSpPr>
            <p:grpSpPr>
              <a:xfrm>
                <a:off x="3208495" y="5055659"/>
                <a:ext cx="314189" cy="421902"/>
                <a:chOff x="3208495" y="5055659"/>
                <a:chExt cx="314189" cy="42190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7816B519-140F-044D-8482-A7A2CD9D00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08495" y="5231340"/>
                      <a:ext cx="314189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7816B519-140F-044D-8482-A7A2CD9D00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8495" y="5231340"/>
                      <a:ext cx="314189" cy="24622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000" r="-16000" b="-47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D2909E2-BB5E-F444-8056-7533B67E8608}"/>
                    </a:ext>
                  </a:extLst>
                </p:cNvPr>
                <p:cNvCxnSpPr/>
                <p:nvPr/>
              </p:nvCxnSpPr>
              <p:spPr>
                <a:xfrm>
                  <a:off x="3365589" y="5055659"/>
                  <a:ext cx="0" cy="1756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FF6B211-9953-4E4B-A9BD-D9CCFDE2F532}"/>
                  </a:ext>
                </a:extLst>
              </p:cNvPr>
              <p:cNvGrpSpPr/>
              <p:nvPr/>
            </p:nvGrpSpPr>
            <p:grpSpPr>
              <a:xfrm>
                <a:off x="4863615" y="5079467"/>
                <a:ext cx="216406" cy="954507"/>
                <a:chOff x="4863615" y="5079467"/>
                <a:chExt cx="216406" cy="95450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FF954F1D-3023-8D41-8AAE-2C9F3A47D9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63615" y="5259916"/>
                      <a:ext cx="216406" cy="77405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oMath>
                        </m:oMathPara>
                      </a14:m>
                      <a:endParaRPr lang="en-GB" sz="2400" b="0" dirty="0"/>
                    </a:p>
                    <a:p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FF954F1D-3023-8D41-8AAE-2C9F3A47D99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63615" y="5259916"/>
                      <a:ext cx="216406" cy="774058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5556" t="-1613" r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34AD29C1-8E1E-B34E-8885-B45E56330C86}"/>
                    </a:ext>
                  </a:extLst>
                </p:cNvPr>
                <p:cNvCxnSpPr/>
                <p:nvPr/>
              </p:nvCxnSpPr>
              <p:spPr>
                <a:xfrm>
                  <a:off x="4961021" y="5079467"/>
                  <a:ext cx="0" cy="17568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4FDF950-248F-FC4C-B16B-464CB9D8712E}"/>
                  </a:ext>
                </a:extLst>
              </p:cNvPr>
              <p:cNvGrpSpPr/>
              <p:nvPr/>
            </p:nvGrpSpPr>
            <p:grpSpPr>
              <a:xfrm>
                <a:off x="4107164" y="5895474"/>
                <a:ext cx="526028" cy="276999"/>
                <a:chOff x="4107164" y="5895474"/>
                <a:chExt cx="526028" cy="276999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15FAE1AD-6E69-5B47-BCDB-EFC6635EFB9F}"/>
                    </a:ext>
                  </a:extLst>
                </p:cNvPr>
                <p:cNvCxnSpPr/>
                <p:nvPr/>
              </p:nvCxnSpPr>
              <p:spPr>
                <a:xfrm>
                  <a:off x="4493700" y="6033974"/>
                  <a:ext cx="13949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B01C1AEB-303C-C14B-9759-1F0CF6150E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07164" y="5895474"/>
                      <a:ext cx="3542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B01C1AEB-303C-C14B-9759-1F0CF6150E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07164" y="5895474"/>
                      <a:ext cx="354264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448" r="-13793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C0D044-98FF-3B4A-B7E6-EC2957CAE424}"/>
                </a:ext>
              </a:extLst>
            </p:cNvPr>
            <p:cNvGrpSpPr/>
            <p:nvPr/>
          </p:nvGrpSpPr>
          <p:grpSpPr>
            <a:xfrm>
              <a:off x="5307205" y="4624738"/>
              <a:ext cx="3081337" cy="2034113"/>
              <a:chOff x="3014663" y="4380975"/>
              <a:chExt cx="3081337" cy="203411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F51F151-9CBE-8144-9665-9914AA0C7629}"/>
                  </a:ext>
                </a:extLst>
              </p:cNvPr>
              <p:cNvGrpSpPr/>
              <p:nvPr/>
            </p:nvGrpSpPr>
            <p:grpSpPr>
              <a:xfrm>
                <a:off x="3014663" y="4476281"/>
                <a:ext cx="3081337" cy="1938807"/>
                <a:chOff x="3014663" y="4476281"/>
                <a:chExt cx="3081337" cy="1938807"/>
              </a:xfrm>
            </p:grpSpPr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CD74341-6705-1144-B235-3616A1AA9F0C}"/>
                    </a:ext>
                  </a:extLst>
                </p:cNvPr>
                <p:cNvCxnSpPr/>
                <p:nvPr/>
              </p:nvCxnSpPr>
              <p:spPr>
                <a:xfrm flipV="1">
                  <a:off x="4572000" y="4476281"/>
                  <a:ext cx="0" cy="19388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55EBFDA-227E-E64F-9E1B-72DF8A303F4C}"/>
                    </a:ext>
                  </a:extLst>
                </p:cNvPr>
                <p:cNvCxnSpPr/>
                <p:nvPr/>
              </p:nvCxnSpPr>
              <p:spPr>
                <a:xfrm>
                  <a:off x="3014663" y="5143499"/>
                  <a:ext cx="30813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FA8539DB-A2C3-7C40-9808-698B282B1CE3}"/>
                  </a:ext>
                </a:extLst>
              </p:cNvPr>
              <p:cNvGrpSpPr/>
              <p:nvPr/>
            </p:nvGrpSpPr>
            <p:grpSpPr>
              <a:xfrm>
                <a:off x="3201862" y="4380975"/>
                <a:ext cx="1950840" cy="1884600"/>
                <a:chOff x="3201862" y="4380975"/>
                <a:chExt cx="1950840" cy="1884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43" name="Ink 142">
                      <a:extLst>
                        <a:ext uri="{FF2B5EF4-FFF2-40B4-BE49-F238E27FC236}">
                          <a16:creationId xmlns:a16="http://schemas.microsoft.com/office/drawing/2014/main" id="{E57CC85F-3808-CF41-B446-72B760556B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01862" y="4380975"/>
                    <a:ext cx="430200" cy="1356480"/>
                  </p14:xfrm>
                </p:contentPart>
              </mc:Choice>
              <mc:Fallback xmlns="">
                <p:pic>
                  <p:nvPicPr>
                    <p:cNvPr id="143" name="Ink 142">
                      <a:extLst>
                        <a:ext uri="{FF2B5EF4-FFF2-40B4-BE49-F238E27FC236}">
                          <a16:creationId xmlns:a16="http://schemas.microsoft.com/office/drawing/2014/main" id="{E57CC85F-3808-CF41-B446-72B760556B6C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192862" y="4371977"/>
                      <a:ext cx="447840" cy="13741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CF72EC41-D53E-1046-B68A-9B55BB305B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67622" y="5656455"/>
                    <a:ext cx="773280" cy="601920"/>
                  </p14:xfrm>
                </p:contentPart>
              </mc:Choice>
              <mc:Fallback xmlns="">
                <p:pic>
                  <p:nvPicPr>
                    <p:cNvPr id="144" name="Ink 143">
                      <a:extLst>
                        <a:ext uri="{FF2B5EF4-FFF2-40B4-BE49-F238E27FC236}">
                          <a16:creationId xmlns:a16="http://schemas.microsoft.com/office/drawing/2014/main" id="{CF72EC41-D53E-1046-B68A-9B55BB305B84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558626" y="5647455"/>
                      <a:ext cx="790912" cy="61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174F691D-EFF1-EF47-9D56-F43D63A289DF}"/>
                    </a:ext>
                  </a:extLst>
                </p:cNvPr>
                <p:cNvGrpSpPr/>
                <p:nvPr/>
              </p:nvGrpSpPr>
              <p:grpSpPr>
                <a:xfrm>
                  <a:off x="4314622" y="4534335"/>
                  <a:ext cx="838080" cy="1731240"/>
                  <a:chOff x="4314622" y="4534335"/>
                  <a:chExt cx="838080" cy="17312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">
                    <p14:nvContentPartPr>
                      <p14:cNvPr id="145" name="Ink 144">
                        <a:extLst>
                          <a:ext uri="{FF2B5EF4-FFF2-40B4-BE49-F238E27FC236}">
                            <a16:creationId xmlns:a16="http://schemas.microsoft.com/office/drawing/2014/main" id="{EA143191-D499-A342-BFF4-9EDF4D36AB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14622" y="5502375"/>
                      <a:ext cx="467640" cy="76320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EA143191-D499-A342-BFF4-9EDF4D36A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05615" y="5493375"/>
                        <a:ext cx="485294" cy="780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">
                    <p14:nvContentPartPr>
                      <p14:cNvPr id="146" name="Ink 145">
                        <a:extLst>
                          <a:ext uri="{FF2B5EF4-FFF2-40B4-BE49-F238E27FC236}">
                            <a16:creationId xmlns:a16="http://schemas.microsoft.com/office/drawing/2014/main" id="{E351771E-5299-2C43-A501-5BE52D6634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74342" y="4534335"/>
                      <a:ext cx="378360" cy="992160"/>
                    </p14:xfrm>
                  </p:contentPart>
                </mc:Choice>
                <mc:Fallback xmlns="">
                  <p:pic>
                    <p:nvPicPr>
                      <p:cNvPr id="146" name="Ink 145">
                        <a:extLst>
                          <a:ext uri="{FF2B5EF4-FFF2-40B4-BE49-F238E27FC236}">
                            <a16:creationId xmlns:a16="http://schemas.microsoft.com/office/drawing/2014/main" id="{E351771E-5299-2C43-A501-5BE52D6634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65342" y="4525335"/>
                        <a:ext cx="396000" cy="1009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497E07-D1A4-F24C-AE5F-7D9FC7AF369E}"/>
                  </a:ext>
                </a:extLst>
              </p:cNvPr>
              <p:cNvSpPr txBox="1"/>
              <p:nvPr/>
            </p:nvSpPr>
            <p:spPr>
              <a:xfrm>
                <a:off x="1466203" y="4799564"/>
                <a:ext cx="5518738" cy="1756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GB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0497E07-D1A4-F24C-AE5F-7D9FC7AF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03" y="4799564"/>
                <a:ext cx="5518738" cy="17561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66EDAD-FFF4-CB4A-AF89-B2E3F63881EF}"/>
                  </a:ext>
                </a:extLst>
              </p14:cNvPr>
              <p14:cNvContentPartPr/>
              <p14:nvPr/>
            </p14:nvContentPartPr>
            <p14:xfrm>
              <a:off x="3209422" y="3147975"/>
              <a:ext cx="1450080" cy="4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66EDAD-FFF4-CB4A-AF89-B2E3F63881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5422" y="3039975"/>
                <a:ext cx="1557720" cy="2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11: Sketching Quadratics</a:t>
            </a:r>
            <a:endParaRPr lang="en-US" sz="4800" b="1" dirty="0">
              <a:latin typeface="Eras Medium ITC" panose="020B0602030504020804" pitchFamily="34" charset="7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659196" y="3311800"/>
              <a:ext cx="1349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You try!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/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Solve the following quadratic inequalities: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+6&gt;0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−5≥0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endParaRPr lang="en-GB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800" b="0" dirty="0"/>
              </a:p>
              <a:p>
                <a:endParaRPr lang="en-GB" sz="2800" b="0" dirty="0"/>
              </a:p>
              <a:p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B4328B-3B80-F848-8715-68A76811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63" y="1733528"/>
                <a:ext cx="4689342" cy="4524315"/>
              </a:xfrm>
              <a:prstGeom prst="rect">
                <a:avLst/>
              </a:prstGeom>
              <a:blipFill>
                <a:blip r:embed="rId6"/>
                <a:stretch>
                  <a:fillRect l="-2419" t="-111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3" y="273136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2488318" y="442912"/>
            <a:ext cx="442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Eras Medium ITC" panose="020B0602030504020804" pitchFamily="34" charset="77"/>
              </a:rPr>
              <a:t>Prerequisites  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1214-8DD3-7D4F-87AD-58D0CBA89E43}"/>
              </a:ext>
            </a:extLst>
          </p:cNvPr>
          <p:cNvSpPr txBox="1"/>
          <p:nvPr/>
        </p:nvSpPr>
        <p:spPr>
          <a:xfrm>
            <a:off x="2502605" y="1443685"/>
            <a:ext cx="7312907" cy="48320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Eras Medium ITC" panose="020B0602030504020804" pitchFamily="34" charset="77"/>
              </a:rPr>
              <a:t>Before watching this series, we recommend you’re familiar with: </a:t>
            </a:r>
          </a:p>
          <a:p>
            <a:endParaRPr lang="en-US" sz="2800" dirty="0">
              <a:latin typeface="Eras Medium ITC" panose="020B06020305040208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Basic Algebraic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Indices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Expanding Brackets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Eras Medium ITC" panose="020B0602030504020804" pitchFamily="34" charset="77"/>
              </a:rPr>
              <a:t>Factorsing</a:t>
            </a:r>
            <a:r>
              <a:rPr lang="en-US" sz="2800" dirty="0">
                <a:latin typeface="Eras Medium ITC" panose="020B0602030504020804" pitchFamily="34" charset="77"/>
              </a:rPr>
              <a:t> by Taking out Common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Solving Linear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Plotting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Sketching Linear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Eras Medium ITC" panose="020B0602030504020804" pitchFamily="34" charset="77"/>
              </a:rPr>
              <a:t>Algebraic Fractions  </a:t>
            </a:r>
          </a:p>
        </p:txBody>
      </p:sp>
    </p:spTree>
    <p:extLst>
      <p:ext uri="{BB962C8B-B14F-4D97-AF65-F5344CB8AC3E}">
        <p14:creationId xmlns:p14="http://schemas.microsoft.com/office/powerpoint/2010/main" val="135139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676"/>
            <a:ext cx="5294716" cy="3110645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973576"/>
            <a:ext cx="5294715" cy="4910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7512819" y="989887"/>
            <a:ext cx="4217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Eras Medium ITC" panose="020B0602030504020804" pitchFamily="34" charset="77"/>
              </a:rPr>
              <a:t>QUADRATICS</a:t>
            </a:r>
          </a:p>
          <a:p>
            <a:pPr algn="ctr"/>
            <a:r>
              <a:rPr lang="en-US" sz="1600" b="1" dirty="0">
                <a:latin typeface="Eras Medium ITC" panose="020B0602030504020804" pitchFamily="34" charset="77"/>
              </a:rPr>
              <a:t>Video 2: Incomplete Quadratics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88" y="2457513"/>
            <a:ext cx="2055215" cy="34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1002D37-E2AC-0A46-B2C6-4DBC94CD5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76" y="3157952"/>
            <a:ext cx="2055215" cy="3426912"/>
          </a:xfrm>
          <a:prstGeom prst="rect">
            <a:avLst/>
          </a:prstGeom>
        </p:spPr>
      </p:pic>
      <p:pic>
        <p:nvPicPr>
          <p:cNvPr id="11" name="Picture 10" descr="A picture containing text, queen, clipart, sign&#10;&#10;Description automatically generated">
            <a:extLst>
              <a:ext uri="{FF2B5EF4-FFF2-40B4-BE49-F238E27FC236}">
                <a16:creationId xmlns:a16="http://schemas.microsoft.com/office/drawing/2014/main" id="{445CFAE5-A74E-DB4B-B91D-0161622A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576" y="273136"/>
            <a:ext cx="1625956" cy="955249"/>
          </a:xfrm>
          <a:prstGeom prst="rect">
            <a:avLst/>
          </a:prstGeom>
        </p:spPr>
      </p:pic>
      <p:pic>
        <p:nvPicPr>
          <p:cNvPr id="9" name="Picture 8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BF214445-E590-2F4E-A93A-F4F0B6ABC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7" y="358024"/>
            <a:ext cx="6033434" cy="6141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B21E9-592D-F047-8541-F150D36629E0}"/>
              </a:ext>
            </a:extLst>
          </p:cNvPr>
          <p:cNvSpPr txBox="1"/>
          <p:nvPr/>
        </p:nvSpPr>
        <p:spPr>
          <a:xfrm>
            <a:off x="1821563" y="442912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Video 2: Incomplete Quadratics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04A5A4-E2C9-064F-B0D9-268286DA819F}"/>
              </a:ext>
            </a:extLst>
          </p:cNvPr>
          <p:cNvGrpSpPr/>
          <p:nvPr/>
        </p:nvGrpSpPr>
        <p:grpSpPr>
          <a:xfrm>
            <a:off x="7054106" y="1733528"/>
            <a:ext cx="3681448" cy="1599757"/>
            <a:chOff x="6493465" y="2877610"/>
            <a:chExt cx="3681448" cy="159975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33EE9B6-7C84-D341-A1C4-90301F01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93465" y="2877610"/>
              <a:ext cx="3681448" cy="159975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0F9D87-0516-474D-B989-5BE5A2DF8078}"/>
                </a:ext>
              </a:extLst>
            </p:cNvPr>
            <p:cNvSpPr txBox="1"/>
            <p:nvPr/>
          </p:nvSpPr>
          <p:spPr>
            <a:xfrm>
              <a:off x="7385680" y="3235879"/>
              <a:ext cx="2055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Just take out the common factors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74C476-DCC3-0549-8793-A74C9DE2FBF9}"/>
              </a:ext>
            </a:extLst>
          </p:cNvPr>
          <p:cNvSpPr txBox="1"/>
          <p:nvPr/>
        </p:nvSpPr>
        <p:spPr>
          <a:xfrm>
            <a:off x="1761362" y="1279514"/>
            <a:ext cx="8101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Eras Medium ITC" panose="020B0602030504020804" pitchFamily="34" charset="77"/>
              </a:rPr>
              <a:t>Case 1: Missing the Constant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/>
              <p:nvPr/>
            </p:nvSpPr>
            <p:spPr>
              <a:xfrm>
                <a:off x="1761362" y="2295176"/>
                <a:ext cx="21202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ABA6A3-DB7C-4E42-B0C6-AB8D1FEA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62" y="2295176"/>
                <a:ext cx="2120260" cy="615553"/>
              </a:xfrm>
              <a:prstGeom prst="rect">
                <a:avLst/>
              </a:prstGeom>
              <a:blipFill>
                <a:blip r:embed="rId6"/>
                <a:stretch>
                  <a:fillRect l="-4762" r="-4167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/>
              <p:nvPr/>
            </p:nvSpPr>
            <p:spPr>
              <a:xfrm>
                <a:off x="1761362" y="2991352"/>
                <a:ext cx="22964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28DA97-071A-5F4E-8944-B4F657044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62" y="2991352"/>
                <a:ext cx="2296463" cy="615553"/>
              </a:xfrm>
              <a:prstGeom prst="rect">
                <a:avLst/>
              </a:prstGeom>
              <a:blipFill>
                <a:blip r:embed="rId7"/>
                <a:stretch>
                  <a:fillRect l="-4396" r="-7143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252AA88-8AF7-714B-8EC2-059ABCE0D574}"/>
              </a:ext>
            </a:extLst>
          </p:cNvPr>
          <p:cNvSpPr txBox="1"/>
          <p:nvPr/>
        </p:nvSpPr>
        <p:spPr>
          <a:xfrm rot="20810609">
            <a:off x="1887641" y="4117355"/>
            <a:ext cx="34557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Eras Medium ITC" panose="020B0602030504020804" pitchFamily="34" charset="77"/>
              </a:rPr>
              <a:t>Factorised</a:t>
            </a:r>
            <a:r>
              <a:rPr lang="en-US" sz="4400" b="1" dirty="0">
                <a:solidFill>
                  <a:srgbClr val="C00000"/>
                </a:solidFill>
                <a:latin typeface="Eras Medium ITC" panose="020B0602030504020804" pitchFamily="34" charset="77"/>
              </a:rPr>
              <a:t>!!!</a:t>
            </a:r>
          </a:p>
          <a:p>
            <a:r>
              <a:rPr lang="en-US" sz="4800" b="1" dirty="0">
                <a:latin typeface="Eras Medium ITC" panose="020B0602030504020804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061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11439</TotalTime>
  <Words>2164</Words>
  <Application>Microsoft Macintosh PowerPoint</Application>
  <PresentationFormat>Widescreen</PresentationFormat>
  <Paragraphs>550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Eras Medium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Pellegrino</dc:creator>
  <cp:lastModifiedBy>Barbara Pellegrino</cp:lastModifiedBy>
  <cp:revision>22</cp:revision>
  <dcterms:created xsi:type="dcterms:W3CDTF">2021-09-30T16:10:55Z</dcterms:created>
  <dcterms:modified xsi:type="dcterms:W3CDTF">2021-10-08T17:09:24Z</dcterms:modified>
</cp:coreProperties>
</file>